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768" r:id="rId4"/>
  </p:sldMasterIdLst>
  <p:notesMasterIdLst>
    <p:notesMasterId r:id="rId32"/>
  </p:notesMasterIdLst>
  <p:sldIdLst>
    <p:sldId id="269" r:id="rId5"/>
    <p:sldId id="270" r:id="rId6"/>
    <p:sldId id="271" r:id="rId7"/>
    <p:sldId id="272" r:id="rId8"/>
    <p:sldId id="273" r:id="rId9"/>
    <p:sldId id="277" r:id="rId10"/>
    <p:sldId id="278" r:id="rId11"/>
    <p:sldId id="274" r:id="rId12"/>
    <p:sldId id="295" r:id="rId13"/>
    <p:sldId id="296" r:id="rId14"/>
    <p:sldId id="297" r:id="rId15"/>
    <p:sldId id="298" r:id="rId16"/>
    <p:sldId id="299" r:id="rId17"/>
    <p:sldId id="300" r:id="rId18"/>
    <p:sldId id="275" r:id="rId19"/>
    <p:sldId id="301" r:id="rId20"/>
    <p:sldId id="285" r:id="rId21"/>
    <p:sldId id="302" r:id="rId22"/>
    <p:sldId id="303" r:id="rId23"/>
    <p:sldId id="286" r:id="rId24"/>
    <p:sldId id="304" r:id="rId25"/>
    <p:sldId id="305" r:id="rId26"/>
    <p:sldId id="306" r:id="rId27"/>
    <p:sldId id="276" r:id="rId28"/>
    <p:sldId id="289" r:id="rId29"/>
    <p:sldId id="288" r:id="rId30"/>
    <p:sldId id="287" r:id="rId31"/>
  </p:sldIdLst>
  <p:sldSz cx="12192000" cy="6858000"/>
  <p:notesSz cx="6858000" cy="9144000"/>
  <p:custDataLst>
    <p:tags r:id="rId3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CDFE0"/>
    <a:srgbClr val="B6B6B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4" d="100"/>
          <a:sy n="74" d="100"/>
        </p:scale>
        <p:origin x="576" y="5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3">
  <dgm:title val=""/>
  <dgm:desc val=""/>
  <dgm:catLst>
    <dgm:cat type="accent2" pri="11300"/>
  </dgm:catLst>
  <dgm:styleLbl name="node0">
    <dgm:fillClrLst meth="repeat">
      <a:schemeClr val="accent2">
        <a:shade val="80000"/>
      </a:schemeClr>
    </dgm:fillClrLst>
    <dgm:linClrLst meth="repeat">
      <a:schemeClr val="lt1"/>
    </dgm:linClrLst>
    <dgm:effectClrLst/>
    <dgm:txLinClrLst/>
    <dgm:txFillClrLst/>
    <dgm:txEffectClrLst/>
  </dgm:styleLbl>
  <dgm:styleLbl name="node1">
    <dgm:fillClrLst>
      <a:schemeClr val="accent2">
        <a:shade val="80000"/>
      </a:schemeClr>
      <a:schemeClr val="accent2">
        <a:tint val="70000"/>
      </a:schemeClr>
    </dgm:fillClrLst>
    <dgm:linClrLst meth="repeat">
      <a:schemeClr val="lt1"/>
    </dgm:linClrLst>
    <dgm:effectClrLst/>
    <dgm:txLinClrLst/>
    <dgm:txFillClrLst/>
    <dgm:txEffectClrLst/>
  </dgm:styleLbl>
  <dgm:styleLbl name="alignNode1">
    <dgm:fillClrLst>
      <a:schemeClr val="accent2">
        <a:shade val="80000"/>
      </a:schemeClr>
      <a:schemeClr val="accent2">
        <a:tint val="70000"/>
      </a:schemeClr>
    </dgm:fillClrLst>
    <dgm:linClrLst>
      <a:schemeClr val="accent2">
        <a:shade val="80000"/>
      </a:schemeClr>
      <a:schemeClr val="accent2">
        <a:tint val="70000"/>
      </a:schemeClr>
    </dgm:linClrLst>
    <dgm:effectClrLst/>
    <dgm:txLinClrLst/>
    <dgm:txFillClrLst/>
    <dgm:txEffectClrLst/>
  </dgm:styleLbl>
  <dgm:styleLbl name="lnNode1">
    <dgm:fillClrLst>
      <a:schemeClr val="accent2">
        <a:shade val="80000"/>
      </a:schemeClr>
      <a:schemeClr val="accent2">
        <a:tint val="70000"/>
      </a:schemeClr>
    </dgm:fillClrLst>
    <dgm:linClrLst meth="repeat">
      <a:schemeClr val="lt1"/>
    </dgm:linClrLst>
    <dgm:effectClrLst/>
    <dgm:txLinClrLst/>
    <dgm:txFillClrLst/>
    <dgm:txEffectClrLst/>
  </dgm:styleLbl>
  <dgm:styleLbl name="vennNode1">
    <dgm:fillClrLst>
      <a:schemeClr val="accent2">
        <a:shade val="80000"/>
        <a:alpha val="50000"/>
      </a:schemeClr>
      <a:schemeClr val="accent2">
        <a:tint val="70000"/>
        <a:alpha val="50000"/>
      </a:schemeClr>
    </dgm:fillClrLst>
    <dgm:linClrLst meth="repeat">
      <a:schemeClr val="lt1"/>
    </dgm:linClrLst>
    <dgm:effectClrLst/>
    <dgm:txLinClrLst/>
    <dgm:txFillClrLst/>
    <dgm:txEffectClrLst/>
  </dgm:styleLbl>
  <dgm:styleLbl name="node2">
    <dgm:fillClrLst>
      <a:schemeClr val="accent2">
        <a:tint val="99000"/>
      </a:schemeClr>
    </dgm:fillClrLst>
    <dgm:linClrLst meth="repeat">
      <a:schemeClr val="lt1"/>
    </dgm:linClrLst>
    <dgm:effectClrLst/>
    <dgm:txLinClrLst/>
    <dgm:txFillClrLst/>
    <dgm:txEffectClrLst/>
  </dgm:styleLbl>
  <dgm:styleLbl name="node3">
    <dgm:fillClrLst>
      <a:schemeClr val="accent2">
        <a:tint val="80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dgm:txEffectClrLst/>
  </dgm:styleLbl>
  <dgm:styleLbl name="f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bgSibTrans2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lt1"/>
    </dgm:txFillClrLst>
    <dgm:txEffectClrLst/>
  </dgm:styleLbl>
  <dgm:styleLbl name="sibTrans1D1">
    <dgm:fillClrLst>
      <a:schemeClr val="accent2">
        <a:shade val="90000"/>
      </a:schemeClr>
      <a:schemeClr val="accent2">
        <a:tint val="70000"/>
      </a:schemeClr>
    </dgm:fillClrLst>
    <dgm:linClrLst>
      <a:schemeClr val="accent2">
        <a:shade val="90000"/>
      </a:schemeClr>
      <a:schemeClr val="accent2">
        <a:tint val="7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9000"/>
      </a:schemeClr>
    </dgm:fillClrLst>
    <dgm:linClrLst meth="repeat">
      <a:schemeClr val="lt1"/>
    </dgm:linClrLst>
    <dgm:effectClrLst/>
    <dgm:txLinClrLst/>
    <dgm:txFillClrLst/>
    <dgm:txEffectClrLst/>
  </dgm:styleLbl>
  <dgm:styleLbl name="asst3">
    <dgm:fillClrLst>
      <a:schemeClr val="accent2">
        <a:tint val="80000"/>
      </a:schemeClr>
    </dgm:fillClrLst>
    <dgm:linClrLst meth="repeat">
      <a:schemeClr val="lt1"/>
    </dgm:linClrLst>
    <dgm:effectClrLst/>
    <dgm:txLinClrLst/>
    <dgm:txFillClrLst/>
    <dgm:txEffectClrLst/>
  </dgm:styleLbl>
  <dgm:styleLbl name="asst4">
    <dgm:fillClrLst>
      <a:schemeClr val="accent2">
        <a:tint val="7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lt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9000"/>
      </a:schemeClr>
    </dgm:fillClrLst>
    <dgm:linClrLst meth="repeat">
      <a:schemeClr val="accent2">
        <a:tint val="99000"/>
      </a:schemeClr>
    </dgm:linClrLst>
    <dgm:effectClrLst/>
    <dgm:txLinClrLst/>
    <dgm:txFillClrLst meth="repeat">
      <a:schemeClr val="tx1"/>
    </dgm:txFillClrLst>
    <dgm:txEffectClrLst/>
  </dgm:styleLbl>
  <dgm:styleLbl name="parChTrans1D3">
    <dgm:fillClrLst meth="repeat">
      <a:schemeClr val="accent2">
        <a:tint val="80000"/>
      </a:schemeClr>
    </dgm:fillClrLst>
    <dgm:linClrLst meth="repeat">
      <a:schemeClr val="accent2">
        <a:tint val="80000"/>
      </a:schemeClr>
    </dgm:linClrLst>
    <dgm:effectClrLst/>
    <dgm:txLinClrLst/>
    <dgm:txFillClrLst meth="repeat">
      <a:schemeClr val="tx1"/>
    </dgm:txFillClrLst>
    <dgm:txEffectClrLst/>
  </dgm:styleLbl>
  <dgm:styleLbl name="parChTrans1D4">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2">
        <a:shade val="80000"/>
      </a:schemeClr>
      <a:schemeClr val="accent2">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FD2DC42-6103-4F9D-93C3-5A3CB560104F}"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7A31A6A0-94B1-486A-B125-AEC520DFCEEA}">
      <dgm:prSet phldrT="[Text]" custT="1"/>
      <dgm:spPr>
        <a:solidFill>
          <a:schemeClr val="tx2">
            <a:lumMod val="75000"/>
          </a:schemeClr>
        </a:solidFill>
      </dgm:spPr>
      <dgm:t>
        <a:bodyPr/>
        <a:lstStyle/>
        <a:p>
          <a:pPr algn="r"/>
          <a:r>
            <a:rPr lang="fa-IR" sz="2000" b="1" dirty="0" smtClean="0">
              <a:cs typeface="B Zar" panose="00000400000000000000" pitchFamily="2" charset="-78"/>
            </a:rPr>
            <a:t>مصاحبه های ساختاریافته</a:t>
          </a:r>
          <a:endParaRPr lang="en-US" sz="2000" b="1" dirty="0">
            <a:cs typeface="B Zar" panose="00000400000000000000" pitchFamily="2" charset="-78"/>
          </a:endParaRPr>
        </a:p>
      </dgm:t>
    </dgm:pt>
    <dgm:pt modelId="{EBCD71C6-5BF4-4F03-AE24-AB3995AA9EAB}" type="parTrans" cxnId="{6CA7A572-5094-4BD7-9E04-FEB9AD33A09A}">
      <dgm:prSet/>
      <dgm:spPr/>
      <dgm:t>
        <a:bodyPr/>
        <a:lstStyle/>
        <a:p>
          <a:endParaRPr lang="en-US"/>
        </a:p>
      </dgm:t>
    </dgm:pt>
    <dgm:pt modelId="{B3B5B764-94E8-416E-9E84-3D127BC553EF}" type="sibTrans" cxnId="{6CA7A572-5094-4BD7-9E04-FEB9AD33A09A}">
      <dgm:prSet/>
      <dgm:spPr/>
      <dgm:t>
        <a:bodyPr/>
        <a:lstStyle/>
        <a:p>
          <a:endParaRPr lang="en-US"/>
        </a:p>
      </dgm:t>
    </dgm:pt>
    <dgm:pt modelId="{707988BC-F85C-45E6-B2AB-8D1D54CBF794}">
      <dgm:prSet phldrT="[Text]" custT="1"/>
      <dgm:spPr/>
      <dgm:t>
        <a:bodyPr/>
        <a:lstStyle/>
        <a:p>
          <a:pPr algn="r" rtl="1"/>
          <a:r>
            <a:rPr lang="fa-IR" sz="1400" b="1" dirty="0" smtClean="0">
              <a:cs typeface="B Zar" panose="00000400000000000000" pitchFamily="2" charset="-78"/>
            </a:rPr>
            <a:t> </a:t>
          </a:r>
          <a:r>
            <a:rPr lang="ar-SA" sz="1400" b="1" dirty="0" smtClean="0">
              <a:cs typeface="B Zar" panose="00000400000000000000" pitchFamily="2" charset="-78"/>
            </a:rPr>
            <a:t>مصاحبه‌های ساختاریافته کاملاً برنامه‌ریزی‌شده از پیش تعیین‌شده است و ازنظر توالی منظم شده است.</a:t>
          </a:r>
          <a:r>
            <a:rPr lang="ar-SA" sz="1400" dirty="0" smtClean="0"/>
            <a:t> </a:t>
          </a:r>
          <a:r>
            <a:rPr lang="ar-SA" sz="1400" b="1" dirty="0" smtClean="0">
              <a:cs typeface="B Zar" panose="00000400000000000000" pitchFamily="2" charset="-78"/>
            </a:rPr>
            <a:t>دستورالعمل مناسب در این مصاحبه موجود است.</a:t>
          </a:r>
          <a:endParaRPr lang="en-US" sz="1400" b="1" dirty="0">
            <a:cs typeface="B Zar" panose="00000400000000000000" pitchFamily="2" charset="-78"/>
          </a:endParaRPr>
        </a:p>
      </dgm:t>
    </dgm:pt>
    <dgm:pt modelId="{912D1F7C-7650-4AC0-BE97-6E1DC3BD3EAF}" type="parTrans" cxnId="{8316904D-F0B6-411F-8562-30DC712DC3AA}">
      <dgm:prSet/>
      <dgm:spPr/>
      <dgm:t>
        <a:bodyPr/>
        <a:lstStyle/>
        <a:p>
          <a:endParaRPr lang="en-US"/>
        </a:p>
      </dgm:t>
    </dgm:pt>
    <dgm:pt modelId="{082F4644-3CC1-4B0F-97DD-06F01451565D}" type="sibTrans" cxnId="{8316904D-F0B6-411F-8562-30DC712DC3AA}">
      <dgm:prSet/>
      <dgm:spPr/>
      <dgm:t>
        <a:bodyPr/>
        <a:lstStyle/>
        <a:p>
          <a:endParaRPr lang="en-US"/>
        </a:p>
      </dgm:t>
    </dgm:pt>
    <dgm:pt modelId="{EC4BDC41-DD09-4859-976B-4F89458031A6}">
      <dgm:prSet phldrT="[Text]" custT="1"/>
      <dgm:spPr>
        <a:solidFill>
          <a:schemeClr val="tx2">
            <a:lumMod val="75000"/>
          </a:schemeClr>
        </a:solidFill>
      </dgm:spPr>
      <dgm:t>
        <a:bodyPr/>
        <a:lstStyle/>
        <a:p>
          <a:pPr rtl="1"/>
          <a:r>
            <a:rPr lang="fa-IR" sz="2000" b="1" dirty="0" smtClean="0">
              <a:cs typeface="B Zar" panose="00000400000000000000" pitchFamily="2" charset="-78"/>
            </a:rPr>
            <a:t>مصاحبه های بدون ساختار</a:t>
          </a:r>
          <a:endParaRPr lang="en-US" sz="2000" b="1" dirty="0">
            <a:cs typeface="B Zar" panose="00000400000000000000" pitchFamily="2" charset="-78"/>
          </a:endParaRPr>
        </a:p>
      </dgm:t>
    </dgm:pt>
    <dgm:pt modelId="{46A187EF-EC49-4E5B-88B3-AE8CD893DE31}" type="parTrans" cxnId="{FE322FBD-0FA2-4BCD-91A8-4632A53FA94D}">
      <dgm:prSet/>
      <dgm:spPr/>
      <dgm:t>
        <a:bodyPr/>
        <a:lstStyle/>
        <a:p>
          <a:endParaRPr lang="en-US"/>
        </a:p>
      </dgm:t>
    </dgm:pt>
    <dgm:pt modelId="{13E9FDCD-3572-4C6A-91B2-B70CE4A3C7EF}" type="sibTrans" cxnId="{FE322FBD-0FA2-4BCD-91A8-4632A53FA94D}">
      <dgm:prSet/>
      <dgm:spPr/>
      <dgm:t>
        <a:bodyPr/>
        <a:lstStyle/>
        <a:p>
          <a:endParaRPr lang="en-US"/>
        </a:p>
      </dgm:t>
    </dgm:pt>
    <dgm:pt modelId="{9C5E1F1D-C225-4CCD-87BB-B38D97C09A7D}">
      <dgm:prSet phldrT="[Text]" custT="1"/>
      <dgm:spPr/>
      <dgm:t>
        <a:bodyPr/>
        <a:lstStyle/>
        <a:p>
          <a:pPr rtl="1"/>
          <a:r>
            <a:rPr lang="ar-SA" sz="1400" b="1" dirty="0" smtClean="0">
              <a:cs typeface="B Zar" panose="00000400000000000000" pitchFamily="2" charset="-78"/>
            </a:rPr>
            <a:t>در این مصاحبه پرسش و پاسخ طبقه‌بندی و از پیش تعیین‌شده نیست. ازآنجایی‌که سؤالات از پیش تعیین‌شده ندارد به این معنی نیست که سؤالات می‌توانند غیرمستقیم و تصادفی باشند، بدون آماده‌سازی و اطلاعات کامل نمی‌توان آن را شروع کرد. محقق باید در مورد هدف مصاحبه ایده داشته باشد. چالش‌های زیادی در این مصاحبه وجود دارد، محقق باید از رشته موردنظر اطلاع داشته باشد</a:t>
          </a:r>
          <a:endParaRPr lang="en-US" sz="1400" b="1" dirty="0">
            <a:cs typeface="B Zar" panose="00000400000000000000" pitchFamily="2" charset="-78"/>
          </a:endParaRPr>
        </a:p>
      </dgm:t>
    </dgm:pt>
    <dgm:pt modelId="{96800D19-7077-4E42-93B8-7ECFE7EBDF85}" type="parTrans" cxnId="{6DEDC666-6E31-47A9-A262-8A1964E357DB}">
      <dgm:prSet/>
      <dgm:spPr/>
      <dgm:t>
        <a:bodyPr/>
        <a:lstStyle/>
        <a:p>
          <a:endParaRPr lang="en-US"/>
        </a:p>
      </dgm:t>
    </dgm:pt>
    <dgm:pt modelId="{455720E6-14D4-4B6A-8AD2-0E7C99E6F6F1}" type="sibTrans" cxnId="{6DEDC666-6E31-47A9-A262-8A1964E357DB}">
      <dgm:prSet/>
      <dgm:spPr/>
      <dgm:t>
        <a:bodyPr/>
        <a:lstStyle/>
        <a:p>
          <a:endParaRPr lang="en-US"/>
        </a:p>
      </dgm:t>
    </dgm:pt>
    <dgm:pt modelId="{55979084-F765-48A2-81D5-FDB960DD24EB}">
      <dgm:prSet phldrT="[Text]" custT="1"/>
      <dgm:spPr>
        <a:solidFill>
          <a:schemeClr val="tx2">
            <a:lumMod val="75000"/>
          </a:schemeClr>
        </a:solidFill>
      </dgm:spPr>
      <dgm:t>
        <a:bodyPr/>
        <a:lstStyle/>
        <a:p>
          <a:pPr algn="r"/>
          <a:r>
            <a:rPr lang="fa-IR" sz="2000" b="1" dirty="0" smtClean="0">
              <a:cs typeface="B Zar" panose="00000400000000000000" pitchFamily="2" charset="-78"/>
            </a:rPr>
            <a:t>مصاحبه های نیمه‌ساختاریافته</a:t>
          </a:r>
          <a:endParaRPr lang="en-US" sz="2000" b="1" dirty="0">
            <a:cs typeface="B Zar" panose="00000400000000000000" pitchFamily="2" charset="-78"/>
          </a:endParaRPr>
        </a:p>
      </dgm:t>
    </dgm:pt>
    <dgm:pt modelId="{95EC065F-7C02-4959-B036-C1AB5F0F2F27}" type="parTrans" cxnId="{AA6BB5BA-317B-43EE-92CE-82F6E8A9D523}">
      <dgm:prSet/>
      <dgm:spPr/>
      <dgm:t>
        <a:bodyPr/>
        <a:lstStyle/>
        <a:p>
          <a:endParaRPr lang="en-US"/>
        </a:p>
      </dgm:t>
    </dgm:pt>
    <dgm:pt modelId="{90CA42FE-9C6E-483F-8E45-97DD14BA1FD9}" type="sibTrans" cxnId="{AA6BB5BA-317B-43EE-92CE-82F6E8A9D523}">
      <dgm:prSet/>
      <dgm:spPr/>
      <dgm:t>
        <a:bodyPr/>
        <a:lstStyle/>
        <a:p>
          <a:endParaRPr lang="en-US"/>
        </a:p>
      </dgm:t>
    </dgm:pt>
    <dgm:pt modelId="{3C8EEB1C-8EC2-4902-A7AB-44156D6B20C3}">
      <dgm:prSet phldrT="[Text]" custT="1"/>
      <dgm:spPr/>
      <dgm:t>
        <a:bodyPr/>
        <a:lstStyle/>
        <a:p>
          <a:endParaRPr lang="en-US" sz="1800" b="1" dirty="0">
            <a:cs typeface="B Zar" panose="00000400000000000000" pitchFamily="2" charset="-78"/>
          </a:endParaRPr>
        </a:p>
      </dgm:t>
    </dgm:pt>
    <dgm:pt modelId="{7C74A92A-518E-40F4-8808-1B2403005296}" type="parTrans" cxnId="{D34F683C-1F23-4B2B-9639-72A702A64F82}">
      <dgm:prSet/>
      <dgm:spPr/>
      <dgm:t>
        <a:bodyPr/>
        <a:lstStyle/>
        <a:p>
          <a:endParaRPr lang="en-US"/>
        </a:p>
      </dgm:t>
    </dgm:pt>
    <dgm:pt modelId="{BE0E7F56-07C6-441C-9841-82D8340B6C96}" type="sibTrans" cxnId="{D34F683C-1F23-4B2B-9639-72A702A64F82}">
      <dgm:prSet/>
      <dgm:spPr/>
      <dgm:t>
        <a:bodyPr/>
        <a:lstStyle/>
        <a:p>
          <a:endParaRPr lang="en-US"/>
        </a:p>
      </dgm:t>
    </dgm:pt>
    <dgm:pt modelId="{23C92D9A-4BEE-4F56-96D6-E00635FA7B8A}">
      <dgm:prSet phldrT="[Text]" custT="1"/>
      <dgm:spPr/>
      <dgm:t>
        <a:bodyPr/>
        <a:lstStyle/>
        <a:p>
          <a:pPr rtl="1"/>
          <a:r>
            <a:rPr lang="ar-SA" sz="1400" b="1" dirty="0" smtClean="0">
              <a:cs typeface="B Zar" panose="00000400000000000000" pitchFamily="2" charset="-78"/>
            </a:rPr>
            <a:t>متن کامل مصاحبه به‌صورت نیمه ساختاریافته از قبل موجود است. اما هنوز در طول مصاحبه نیاز به ابداع دارد، به این معنی که مصاحبه‌کننده فضایی برای تغییر یا بداهه سازی سؤالات در زمان اجرا بر اساس پاسخ‌های مصاحبه‌شوندگان دارد. </a:t>
          </a:r>
          <a:endParaRPr lang="en-US" sz="1400" b="1" dirty="0">
            <a:cs typeface="B Zar" panose="00000400000000000000" pitchFamily="2" charset="-78"/>
          </a:endParaRPr>
        </a:p>
      </dgm:t>
    </dgm:pt>
    <dgm:pt modelId="{0BEFEB40-5FD0-47D1-BA89-ACD16FFA463B}" type="parTrans" cxnId="{F04E5437-A8DB-4EF6-AE1D-88DD82542F66}">
      <dgm:prSet/>
      <dgm:spPr/>
      <dgm:t>
        <a:bodyPr/>
        <a:lstStyle/>
        <a:p>
          <a:endParaRPr lang="en-US"/>
        </a:p>
      </dgm:t>
    </dgm:pt>
    <dgm:pt modelId="{A43D4E07-2506-40D5-9990-E731FA3134C7}" type="sibTrans" cxnId="{F04E5437-A8DB-4EF6-AE1D-88DD82542F66}">
      <dgm:prSet/>
      <dgm:spPr/>
      <dgm:t>
        <a:bodyPr/>
        <a:lstStyle/>
        <a:p>
          <a:endParaRPr lang="en-US"/>
        </a:p>
      </dgm:t>
    </dgm:pt>
    <dgm:pt modelId="{D52B67B3-E275-4376-A3F3-F95B28B357E5}" type="pres">
      <dgm:prSet presAssocID="{5FD2DC42-6103-4F9D-93C3-5A3CB560104F}" presName="linear" presStyleCnt="0">
        <dgm:presLayoutVars>
          <dgm:animLvl val="lvl"/>
          <dgm:resizeHandles val="exact"/>
        </dgm:presLayoutVars>
      </dgm:prSet>
      <dgm:spPr/>
      <dgm:t>
        <a:bodyPr/>
        <a:lstStyle/>
        <a:p>
          <a:endParaRPr lang="en-US"/>
        </a:p>
      </dgm:t>
    </dgm:pt>
    <dgm:pt modelId="{50A839E8-B4C8-4424-829B-C19F90EA45BD}" type="pres">
      <dgm:prSet presAssocID="{7A31A6A0-94B1-486A-B125-AEC520DFCEEA}" presName="parentText" presStyleLbl="node1" presStyleIdx="0" presStyleCnt="3" custScaleX="38435" custScaleY="71371" custLinFactNeighborX="29677" custLinFactNeighborY="-1768">
        <dgm:presLayoutVars>
          <dgm:chMax val="0"/>
          <dgm:bulletEnabled val="1"/>
        </dgm:presLayoutVars>
      </dgm:prSet>
      <dgm:spPr/>
      <dgm:t>
        <a:bodyPr/>
        <a:lstStyle/>
        <a:p>
          <a:endParaRPr lang="en-US"/>
        </a:p>
      </dgm:t>
    </dgm:pt>
    <dgm:pt modelId="{80AF6DB1-FF1B-40CA-9BC3-0667CFBC752A}" type="pres">
      <dgm:prSet presAssocID="{7A31A6A0-94B1-486A-B125-AEC520DFCEEA}" presName="childText" presStyleLbl="revTx" presStyleIdx="0" presStyleCnt="3" custScaleY="83982" custLinFactNeighborY="2722">
        <dgm:presLayoutVars>
          <dgm:bulletEnabled val="1"/>
        </dgm:presLayoutVars>
      </dgm:prSet>
      <dgm:spPr/>
      <dgm:t>
        <a:bodyPr/>
        <a:lstStyle/>
        <a:p>
          <a:endParaRPr lang="en-US"/>
        </a:p>
      </dgm:t>
    </dgm:pt>
    <dgm:pt modelId="{A249CE4D-AD99-44F4-A99B-D8ADEC7E275C}" type="pres">
      <dgm:prSet presAssocID="{EC4BDC41-DD09-4859-976B-4F89458031A6}" presName="parentText" presStyleLbl="node1" presStyleIdx="1" presStyleCnt="3" custScaleX="38435" custScaleY="72439" custLinFactNeighborX="29677" custLinFactNeighborY="5293">
        <dgm:presLayoutVars>
          <dgm:chMax val="0"/>
          <dgm:bulletEnabled val="1"/>
        </dgm:presLayoutVars>
      </dgm:prSet>
      <dgm:spPr/>
      <dgm:t>
        <a:bodyPr/>
        <a:lstStyle/>
        <a:p>
          <a:endParaRPr lang="en-US"/>
        </a:p>
      </dgm:t>
    </dgm:pt>
    <dgm:pt modelId="{1EEA9048-751B-47A8-97C2-60D3F2614E1B}" type="pres">
      <dgm:prSet presAssocID="{EC4BDC41-DD09-4859-976B-4F89458031A6}" presName="childText" presStyleLbl="revTx" presStyleIdx="1" presStyleCnt="3" custLinFactNeighborY="4148">
        <dgm:presLayoutVars>
          <dgm:bulletEnabled val="1"/>
        </dgm:presLayoutVars>
      </dgm:prSet>
      <dgm:spPr/>
      <dgm:t>
        <a:bodyPr/>
        <a:lstStyle/>
        <a:p>
          <a:endParaRPr lang="en-US"/>
        </a:p>
      </dgm:t>
    </dgm:pt>
    <dgm:pt modelId="{0C05A5B7-8E54-4D0D-B38D-350AD3E6B69C}" type="pres">
      <dgm:prSet presAssocID="{55979084-F765-48A2-81D5-FDB960DD24EB}" presName="parentText" presStyleLbl="node1" presStyleIdx="2" presStyleCnt="3" custScaleX="38435" custScaleY="72427" custLinFactNeighborX="29677" custLinFactNeighborY="2490">
        <dgm:presLayoutVars>
          <dgm:chMax val="0"/>
          <dgm:bulletEnabled val="1"/>
        </dgm:presLayoutVars>
      </dgm:prSet>
      <dgm:spPr/>
      <dgm:t>
        <a:bodyPr/>
        <a:lstStyle/>
        <a:p>
          <a:endParaRPr lang="en-US"/>
        </a:p>
      </dgm:t>
    </dgm:pt>
    <dgm:pt modelId="{C5353293-546E-4211-9DD1-9CB80D91DBE0}" type="pres">
      <dgm:prSet presAssocID="{55979084-F765-48A2-81D5-FDB960DD24EB}" presName="childText" presStyleLbl="revTx" presStyleIdx="2" presStyleCnt="3" custLinFactNeighborY="-21662">
        <dgm:presLayoutVars>
          <dgm:bulletEnabled val="1"/>
        </dgm:presLayoutVars>
      </dgm:prSet>
      <dgm:spPr/>
      <dgm:t>
        <a:bodyPr/>
        <a:lstStyle/>
        <a:p>
          <a:endParaRPr lang="en-US"/>
        </a:p>
      </dgm:t>
    </dgm:pt>
  </dgm:ptLst>
  <dgm:cxnLst>
    <dgm:cxn modelId="{832C9ABF-38A1-404F-9175-17F592960F37}" type="presOf" srcId="{EC4BDC41-DD09-4859-976B-4F89458031A6}" destId="{A249CE4D-AD99-44F4-A99B-D8ADEC7E275C}" srcOrd="0" destOrd="0" presId="urn:microsoft.com/office/officeart/2005/8/layout/vList2"/>
    <dgm:cxn modelId="{21EE96D9-93C2-4488-B09A-E2BF81AC7045}" type="presOf" srcId="{23C92D9A-4BEE-4F56-96D6-E00635FA7B8A}" destId="{C5353293-546E-4211-9DD1-9CB80D91DBE0}" srcOrd="0" destOrd="1" presId="urn:microsoft.com/office/officeart/2005/8/layout/vList2"/>
    <dgm:cxn modelId="{E7CC4D72-1568-422A-B143-A47EE45DE468}" type="presOf" srcId="{9C5E1F1D-C225-4CCD-87BB-B38D97C09A7D}" destId="{1EEA9048-751B-47A8-97C2-60D3F2614E1B}" srcOrd="0" destOrd="0" presId="urn:microsoft.com/office/officeart/2005/8/layout/vList2"/>
    <dgm:cxn modelId="{0A041113-C164-49C4-96CB-B562D702B683}" type="presOf" srcId="{7A31A6A0-94B1-486A-B125-AEC520DFCEEA}" destId="{50A839E8-B4C8-4424-829B-C19F90EA45BD}" srcOrd="0" destOrd="0" presId="urn:microsoft.com/office/officeart/2005/8/layout/vList2"/>
    <dgm:cxn modelId="{AA6BB5BA-317B-43EE-92CE-82F6E8A9D523}" srcId="{5FD2DC42-6103-4F9D-93C3-5A3CB560104F}" destId="{55979084-F765-48A2-81D5-FDB960DD24EB}" srcOrd="2" destOrd="0" parTransId="{95EC065F-7C02-4959-B036-C1AB5F0F2F27}" sibTransId="{90CA42FE-9C6E-483F-8E45-97DD14BA1FD9}"/>
    <dgm:cxn modelId="{C5A44759-7D56-4939-8953-BB9CA80D0170}" type="presOf" srcId="{707988BC-F85C-45E6-B2AB-8D1D54CBF794}" destId="{80AF6DB1-FF1B-40CA-9BC3-0667CFBC752A}" srcOrd="0" destOrd="0" presId="urn:microsoft.com/office/officeart/2005/8/layout/vList2"/>
    <dgm:cxn modelId="{ABFF3DE6-4C55-4B09-96D8-6733305A021F}" type="presOf" srcId="{55979084-F765-48A2-81D5-FDB960DD24EB}" destId="{0C05A5B7-8E54-4D0D-B38D-350AD3E6B69C}" srcOrd="0" destOrd="0" presId="urn:microsoft.com/office/officeart/2005/8/layout/vList2"/>
    <dgm:cxn modelId="{6CA7A572-5094-4BD7-9E04-FEB9AD33A09A}" srcId="{5FD2DC42-6103-4F9D-93C3-5A3CB560104F}" destId="{7A31A6A0-94B1-486A-B125-AEC520DFCEEA}" srcOrd="0" destOrd="0" parTransId="{EBCD71C6-5BF4-4F03-AE24-AB3995AA9EAB}" sibTransId="{B3B5B764-94E8-416E-9E84-3D127BC553EF}"/>
    <dgm:cxn modelId="{BA94AD11-4D90-47DB-AFDB-8BEB761DDCEB}" type="presOf" srcId="{3C8EEB1C-8EC2-4902-A7AB-44156D6B20C3}" destId="{C5353293-546E-4211-9DD1-9CB80D91DBE0}" srcOrd="0" destOrd="0" presId="urn:microsoft.com/office/officeart/2005/8/layout/vList2"/>
    <dgm:cxn modelId="{FE322FBD-0FA2-4BCD-91A8-4632A53FA94D}" srcId="{5FD2DC42-6103-4F9D-93C3-5A3CB560104F}" destId="{EC4BDC41-DD09-4859-976B-4F89458031A6}" srcOrd="1" destOrd="0" parTransId="{46A187EF-EC49-4E5B-88B3-AE8CD893DE31}" sibTransId="{13E9FDCD-3572-4C6A-91B2-B70CE4A3C7EF}"/>
    <dgm:cxn modelId="{0B265835-8BF4-4836-ABC8-A6CF83E8DD7B}" type="presOf" srcId="{5FD2DC42-6103-4F9D-93C3-5A3CB560104F}" destId="{D52B67B3-E275-4376-A3F3-F95B28B357E5}" srcOrd="0" destOrd="0" presId="urn:microsoft.com/office/officeart/2005/8/layout/vList2"/>
    <dgm:cxn modelId="{D34F683C-1F23-4B2B-9639-72A702A64F82}" srcId="{55979084-F765-48A2-81D5-FDB960DD24EB}" destId="{3C8EEB1C-8EC2-4902-A7AB-44156D6B20C3}" srcOrd="0" destOrd="0" parTransId="{7C74A92A-518E-40F4-8808-1B2403005296}" sibTransId="{BE0E7F56-07C6-441C-9841-82D8340B6C96}"/>
    <dgm:cxn modelId="{8316904D-F0B6-411F-8562-30DC712DC3AA}" srcId="{7A31A6A0-94B1-486A-B125-AEC520DFCEEA}" destId="{707988BC-F85C-45E6-B2AB-8D1D54CBF794}" srcOrd="0" destOrd="0" parTransId="{912D1F7C-7650-4AC0-BE97-6E1DC3BD3EAF}" sibTransId="{082F4644-3CC1-4B0F-97DD-06F01451565D}"/>
    <dgm:cxn modelId="{6DEDC666-6E31-47A9-A262-8A1964E357DB}" srcId="{EC4BDC41-DD09-4859-976B-4F89458031A6}" destId="{9C5E1F1D-C225-4CCD-87BB-B38D97C09A7D}" srcOrd="0" destOrd="0" parTransId="{96800D19-7077-4E42-93B8-7ECFE7EBDF85}" sibTransId="{455720E6-14D4-4B6A-8AD2-0E7C99E6F6F1}"/>
    <dgm:cxn modelId="{F04E5437-A8DB-4EF6-AE1D-88DD82542F66}" srcId="{55979084-F765-48A2-81D5-FDB960DD24EB}" destId="{23C92D9A-4BEE-4F56-96D6-E00635FA7B8A}" srcOrd="1" destOrd="0" parTransId="{0BEFEB40-5FD0-47D1-BA89-ACD16FFA463B}" sibTransId="{A43D4E07-2506-40D5-9990-E731FA3134C7}"/>
    <dgm:cxn modelId="{538070B2-A0BC-4FCE-AD09-6FECE0189650}" type="presParOf" srcId="{D52B67B3-E275-4376-A3F3-F95B28B357E5}" destId="{50A839E8-B4C8-4424-829B-C19F90EA45BD}" srcOrd="0" destOrd="0" presId="urn:microsoft.com/office/officeart/2005/8/layout/vList2"/>
    <dgm:cxn modelId="{D6803647-A1BE-4F15-B96D-C72120CF6706}" type="presParOf" srcId="{D52B67B3-E275-4376-A3F3-F95B28B357E5}" destId="{80AF6DB1-FF1B-40CA-9BC3-0667CFBC752A}" srcOrd="1" destOrd="0" presId="urn:microsoft.com/office/officeart/2005/8/layout/vList2"/>
    <dgm:cxn modelId="{E5DB3F34-B2FC-4509-985F-FB0D1E29D67C}" type="presParOf" srcId="{D52B67B3-E275-4376-A3F3-F95B28B357E5}" destId="{A249CE4D-AD99-44F4-A99B-D8ADEC7E275C}" srcOrd="2" destOrd="0" presId="urn:microsoft.com/office/officeart/2005/8/layout/vList2"/>
    <dgm:cxn modelId="{F1590A18-D142-43F6-8ECA-F79D4D4D616A}" type="presParOf" srcId="{D52B67B3-E275-4376-A3F3-F95B28B357E5}" destId="{1EEA9048-751B-47A8-97C2-60D3F2614E1B}" srcOrd="3" destOrd="0" presId="urn:microsoft.com/office/officeart/2005/8/layout/vList2"/>
    <dgm:cxn modelId="{9AA04B75-9B58-4773-8D37-05C05C4F0DAF}" type="presParOf" srcId="{D52B67B3-E275-4376-A3F3-F95B28B357E5}" destId="{0C05A5B7-8E54-4D0D-B38D-350AD3E6B69C}" srcOrd="4" destOrd="0" presId="urn:microsoft.com/office/officeart/2005/8/layout/vList2"/>
    <dgm:cxn modelId="{F0DD43AC-29A3-487D-9904-79A431A66F16}" type="presParOf" srcId="{D52B67B3-E275-4376-A3F3-F95B28B357E5}" destId="{C5353293-546E-4211-9DD1-9CB80D91DBE0}" srcOrd="5"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FD2DC42-6103-4F9D-93C3-5A3CB560104F}" type="doc">
      <dgm:prSet loTypeId="urn:diagrams.loki3.com/BracketList" loCatId="list" qsTypeId="urn:microsoft.com/office/officeart/2005/8/quickstyle/simple1" qsCatId="simple" csTypeId="urn:microsoft.com/office/officeart/2005/8/colors/accent1_2" csCatId="accent1" phldr="1"/>
      <dgm:spPr/>
      <dgm:t>
        <a:bodyPr/>
        <a:lstStyle/>
        <a:p>
          <a:endParaRPr lang="en-US"/>
        </a:p>
      </dgm:t>
    </dgm:pt>
    <dgm:pt modelId="{7A31A6A0-94B1-486A-B125-AEC520DFCEEA}">
      <dgm:prSet phldrT="[Text]" custT="1"/>
      <dgm:spPr>
        <a:solidFill>
          <a:schemeClr val="tx2">
            <a:lumMod val="75000"/>
          </a:schemeClr>
        </a:solidFill>
      </dgm:spPr>
      <dgm:t>
        <a:bodyPr/>
        <a:lstStyle/>
        <a:p>
          <a:pPr algn="ctr" rtl="1"/>
          <a:r>
            <a:rPr lang="fa-IR" sz="2000" b="1" dirty="0" smtClean="0">
              <a:solidFill>
                <a:schemeClr val="bg1"/>
              </a:solidFill>
              <a:cs typeface="B Zar" panose="00000400000000000000" pitchFamily="2" charset="-78"/>
            </a:rPr>
            <a:t>سوالات کلیدی</a:t>
          </a:r>
          <a:endParaRPr lang="en-US" sz="2000" b="1" dirty="0">
            <a:solidFill>
              <a:schemeClr val="bg1"/>
            </a:solidFill>
            <a:cs typeface="B Zar" panose="00000400000000000000" pitchFamily="2" charset="-78"/>
          </a:endParaRPr>
        </a:p>
      </dgm:t>
    </dgm:pt>
    <dgm:pt modelId="{EBCD71C6-5BF4-4F03-AE24-AB3995AA9EAB}" type="parTrans" cxnId="{6CA7A572-5094-4BD7-9E04-FEB9AD33A09A}">
      <dgm:prSet/>
      <dgm:spPr/>
      <dgm:t>
        <a:bodyPr/>
        <a:lstStyle/>
        <a:p>
          <a:endParaRPr lang="en-US"/>
        </a:p>
      </dgm:t>
    </dgm:pt>
    <dgm:pt modelId="{B3B5B764-94E8-416E-9E84-3D127BC553EF}" type="sibTrans" cxnId="{6CA7A572-5094-4BD7-9E04-FEB9AD33A09A}">
      <dgm:prSet/>
      <dgm:spPr/>
      <dgm:t>
        <a:bodyPr/>
        <a:lstStyle/>
        <a:p>
          <a:endParaRPr lang="en-US"/>
        </a:p>
      </dgm:t>
    </dgm:pt>
    <dgm:pt modelId="{707988BC-F85C-45E6-B2AB-8D1D54CBF794}">
      <dgm:prSet phldrT="[Text]" custT="1"/>
      <dgm:spPr/>
      <dgm:t>
        <a:bodyPr/>
        <a:lstStyle/>
        <a:p>
          <a:pPr rtl="1"/>
          <a:r>
            <a:rPr lang="ar-SA" sz="1400" b="1" dirty="0" smtClean="0">
              <a:solidFill>
                <a:schemeClr val="tx1"/>
              </a:solidFill>
              <a:cs typeface="B Zar" panose="00000400000000000000" pitchFamily="2" charset="-78"/>
            </a:rPr>
            <a:t>مربوط به مسائل ارتباطی و اعتماد</a:t>
          </a:r>
          <a:r>
            <a:rPr lang="fa-IR" sz="1400" b="1" dirty="0" smtClean="0">
              <a:solidFill>
                <a:schemeClr val="tx1"/>
              </a:solidFill>
              <a:cs typeface="B Zar" panose="00000400000000000000" pitchFamily="2" charset="-78"/>
            </a:rPr>
            <a:t> و</a:t>
          </a:r>
          <a:r>
            <a:rPr lang="ar-SA" sz="1400" b="1" dirty="0" smtClean="0">
              <a:solidFill>
                <a:schemeClr val="tx1"/>
              </a:solidFill>
              <a:cs typeface="B Zar" panose="00000400000000000000" pitchFamily="2" charset="-78"/>
            </a:rPr>
            <a:t> چالش‌های مدیریت پروژه</a:t>
          </a:r>
          <a:r>
            <a:rPr lang="fa-IR" sz="1400" b="1" dirty="0" smtClean="0">
              <a:solidFill>
                <a:schemeClr val="tx1"/>
              </a:solidFill>
              <a:cs typeface="B Zar" panose="00000400000000000000" pitchFamily="2" charset="-78"/>
            </a:rPr>
            <a:t> است</a:t>
          </a:r>
          <a:r>
            <a:rPr lang="ar-SA" sz="1400" b="1" dirty="0" smtClean="0">
              <a:solidFill>
                <a:schemeClr val="tx1"/>
              </a:solidFill>
              <a:cs typeface="B Zar" panose="00000400000000000000" pitchFamily="2" charset="-78"/>
            </a:rPr>
            <a:t>. </a:t>
          </a:r>
          <a:endParaRPr lang="en-US" sz="1400" b="1" dirty="0">
            <a:solidFill>
              <a:schemeClr val="tx1"/>
            </a:solidFill>
            <a:cs typeface="B Zar" panose="00000400000000000000" pitchFamily="2" charset="-78"/>
          </a:endParaRPr>
        </a:p>
      </dgm:t>
    </dgm:pt>
    <dgm:pt modelId="{912D1F7C-7650-4AC0-BE97-6E1DC3BD3EAF}" type="parTrans" cxnId="{8316904D-F0B6-411F-8562-30DC712DC3AA}">
      <dgm:prSet/>
      <dgm:spPr/>
      <dgm:t>
        <a:bodyPr/>
        <a:lstStyle/>
        <a:p>
          <a:endParaRPr lang="en-US"/>
        </a:p>
      </dgm:t>
    </dgm:pt>
    <dgm:pt modelId="{082F4644-3CC1-4B0F-97DD-06F01451565D}" type="sibTrans" cxnId="{8316904D-F0B6-411F-8562-30DC712DC3AA}">
      <dgm:prSet/>
      <dgm:spPr/>
      <dgm:t>
        <a:bodyPr/>
        <a:lstStyle/>
        <a:p>
          <a:endParaRPr lang="en-US"/>
        </a:p>
      </dgm:t>
    </dgm:pt>
    <dgm:pt modelId="{EC4BDC41-DD09-4859-976B-4F89458031A6}">
      <dgm:prSet phldrT="[Text]" custT="1"/>
      <dgm:spPr>
        <a:solidFill>
          <a:schemeClr val="tx2">
            <a:lumMod val="75000"/>
          </a:schemeClr>
        </a:solidFill>
      </dgm:spPr>
      <dgm:t>
        <a:bodyPr/>
        <a:lstStyle/>
        <a:p>
          <a:pPr rtl="1"/>
          <a:r>
            <a:rPr lang="fa-IR" sz="2000" b="1" dirty="0" smtClean="0">
              <a:solidFill>
                <a:schemeClr val="bg1"/>
              </a:solidFill>
              <a:cs typeface="B Zar" panose="00000400000000000000" pitchFamily="2" charset="-78"/>
            </a:rPr>
            <a:t>سوالات عمومی</a:t>
          </a:r>
          <a:endParaRPr lang="en-US" sz="2000" b="1" dirty="0">
            <a:cs typeface="B Zar" panose="00000400000000000000" pitchFamily="2" charset="-78"/>
          </a:endParaRPr>
        </a:p>
      </dgm:t>
    </dgm:pt>
    <dgm:pt modelId="{46A187EF-EC49-4E5B-88B3-AE8CD893DE31}" type="parTrans" cxnId="{FE322FBD-0FA2-4BCD-91A8-4632A53FA94D}">
      <dgm:prSet/>
      <dgm:spPr/>
      <dgm:t>
        <a:bodyPr/>
        <a:lstStyle/>
        <a:p>
          <a:endParaRPr lang="en-US"/>
        </a:p>
      </dgm:t>
    </dgm:pt>
    <dgm:pt modelId="{13E9FDCD-3572-4C6A-91B2-B70CE4A3C7EF}" type="sibTrans" cxnId="{FE322FBD-0FA2-4BCD-91A8-4632A53FA94D}">
      <dgm:prSet/>
      <dgm:spPr/>
      <dgm:t>
        <a:bodyPr/>
        <a:lstStyle/>
        <a:p>
          <a:endParaRPr lang="en-US"/>
        </a:p>
      </dgm:t>
    </dgm:pt>
    <dgm:pt modelId="{9C5E1F1D-C225-4CCD-87BB-B38D97C09A7D}">
      <dgm:prSet phldrT="[Text]" custT="1"/>
      <dgm:spPr/>
      <dgm:t>
        <a:bodyPr/>
        <a:lstStyle/>
        <a:p>
          <a:pPr algn="r" rtl="1"/>
          <a:r>
            <a:rPr lang="ar-SA" sz="1400" b="1" dirty="0" smtClean="0">
              <a:solidFill>
                <a:schemeClr val="tx1"/>
              </a:solidFill>
              <a:cs typeface="B Zar" panose="00000400000000000000" pitchFamily="2" charset="-78"/>
            </a:rPr>
            <a:t>سبک ارتباطی شما با کارمندان چگونه است؟</a:t>
          </a:r>
          <a:endParaRPr lang="en-US" sz="1400" b="1" dirty="0">
            <a:solidFill>
              <a:schemeClr val="tx1"/>
            </a:solidFill>
            <a:cs typeface="B Zar" panose="00000400000000000000" pitchFamily="2" charset="-78"/>
          </a:endParaRPr>
        </a:p>
      </dgm:t>
    </dgm:pt>
    <dgm:pt modelId="{96800D19-7077-4E42-93B8-7ECFE7EBDF85}" type="parTrans" cxnId="{6DEDC666-6E31-47A9-A262-8A1964E357DB}">
      <dgm:prSet/>
      <dgm:spPr/>
      <dgm:t>
        <a:bodyPr/>
        <a:lstStyle/>
        <a:p>
          <a:endParaRPr lang="en-US"/>
        </a:p>
      </dgm:t>
    </dgm:pt>
    <dgm:pt modelId="{455720E6-14D4-4B6A-8AD2-0E7C99E6F6F1}" type="sibTrans" cxnId="{6DEDC666-6E31-47A9-A262-8A1964E357DB}">
      <dgm:prSet/>
      <dgm:spPr/>
      <dgm:t>
        <a:bodyPr/>
        <a:lstStyle/>
        <a:p>
          <a:endParaRPr lang="en-US"/>
        </a:p>
      </dgm:t>
    </dgm:pt>
    <dgm:pt modelId="{3C1FD157-2EDC-46EF-AD4A-34D5F0E9C319}">
      <dgm:prSet phldrT="[Text]" custT="1"/>
      <dgm:spPr>
        <a:solidFill>
          <a:schemeClr val="tx2">
            <a:lumMod val="75000"/>
          </a:schemeClr>
        </a:solidFill>
      </dgm:spPr>
      <dgm:t>
        <a:bodyPr/>
        <a:lstStyle/>
        <a:p>
          <a:pPr rtl="1"/>
          <a:r>
            <a:rPr lang="fa-IR" sz="2000" b="1" dirty="0" smtClean="0">
              <a:solidFill>
                <a:schemeClr val="bg1"/>
              </a:solidFill>
              <a:cs typeface="B Zar" panose="00000400000000000000" pitchFamily="2" charset="-78"/>
            </a:rPr>
            <a:t>سوالات پایانی</a:t>
          </a:r>
          <a:endParaRPr lang="en-US" sz="2000" b="1" dirty="0">
            <a:solidFill>
              <a:schemeClr val="bg1"/>
            </a:solidFill>
            <a:cs typeface="B Zar" panose="00000400000000000000" pitchFamily="2" charset="-78"/>
          </a:endParaRPr>
        </a:p>
      </dgm:t>
    </dgm:pt>
    <dgm:pt modelId="{3F068944-1779-469C-838B-9C101D05E307}" type="parTrans" cxnId="{2C7D945F-D2DD-413E-B1ED-8DD2395DBA29}">
      <dgm:prSet/>
      <dgm:spPr/>
      <dgm:t>
        <a:bodyPr/>
        <a:lstStyle/>
        <a:p>
          <a:endParaRPr lang="en-US"/>
        </a:p>
      </dgm:t>
    </dgm:pt>
    <dgm:pt modelId="{A6FB8A18-4758-4E33-A765-24CD8DE7C044}" type="sibTrans" cxnId="{2C7D945F-D2DD-413E-B1ED-8DD2395DBA29}">
      <dgm:prSet/>
      <dgm:spPr/>
      <dgm:t>
        <a:bodyPr/>
        <a:lstStyle/>
        <a:p>
          <a:endParaRPr lang="en-US"/>
        </a:p>
      </dgm:t>
    </dgm:pt>
    <dgm:pt modelId="{DAB8839F-4D14-48ED-8295-768A4D0C31AA}">
      <dgm:prSet phldrT="[Text]" custT="1"/>
      <dgm:spPr/>
      <dgm:t>
        <a:bodyPr/>
        <a:lstStyle/>
        <a:p>
          <a:pPr algn="r" rtl="1"/>
          <a:r>
            <a:rPr lang="ar-SA" sz="1400" b="1" dirty="0" smtClean="0">
              <a:solidFill>
                <a:schemeClr val="tx1"/>
              </a:solidFill>
              <a:cs typeface="B Zar" panose="00000400000000000000" pitchFamily="2" charset="-78"/>
            </a:rPr>
            <a:t>در مورد مسائل ارتباطی و اعتماد بین تیم‌ها با چه چالش‌های دیگری روبرو هستید؟ و چگونه بر این چالش‌ها غلبه می‌کنید؟</a:t>
          </a:r>
          <a:endParaRPr lang="en-US" sz="1400" b="1" dirty="0">
            <a:solidFill>
              <a:schemeClr val="tx1"/>
            </a:solidFill>
            <a:cs typeface="B Zar" panose="00000400000000000000" pitchFamily="2" charset="-78"/>
          </a:endParaRPr>
        </a:p>
      </dgm:t>
    </dgm:pt>
    <dgm:pt modelId="{A97471B6-1F57-4E62-8371-FA4BE20E291F}" type="parTrans" cxnId="{3A540FDB-42EE-403F-8806-0803360B70BF}">
      <dgm:prSet/>
      <dgm:spPr/>
      <dgm:t>
        <a:bodyPr/>
        <a:lstStyle/>
        <a:p>
          <a:endParaRPr lang="en-US"/>
        </a:p>
      </dgm:t>
    </dgm:pt>
    <dgm:pt modelId="{E1711DF0-C0ED-4DAC-A4EF-9D7F6AB6553D}" type="sibTrans" cxnId="{3A540FDB-42EE-403F-8806-0803360B70BF}">
      <dgm:prSet/>
      <dgm:spPr/>
      <dgm:t>
        <a:bodyPr/>
        <a:lstStyle/>
        <a:p>
          <a:endParaRPr lang="en-US"/>
        </a:p>
      </dgm:t>
    </dgm:pt>
    <dgm:pt modelId="{AE0D6B56-F0F4-4C0F-96E2-A0ACC47CDCA4}">
      <dgm:prSet custT="1"/>
      <dgm:spPr/>
      <dgm:t>
        <a:bodyPr/>
        <a:lstStyle/>
        <a:p>
          <a:pPr algn="r" rtl="1"/>
          <a:r>
            <a:rPr lang="ar-SA" sz="1400" b="1" dirty="0" smtClean="0">
              <a:solidFill>
                <a:schemeClr val="tx1"/>
              </a:solidFill>
              <a:cs typeface="B Zar" panose="00000400000000000000" pitchFamily="2" charset="-78"/>
            </a:rPr>
            <a:t>چگونه مطمئن خواهید شد که هیچ شکاف ارتباطی بین شما و تیمی که مدیریت می‌کنید وجود ندارد؟</a:t>
          </a:r>
          <a:endParaRPr lang="en-US" sz="1400" b="1" dirty="0">
            <a:solidFill>
              <a:schemeClr val="tx1"/>
            </a:solidFill>
            <a:cs typeface="B Zar" panose="00000400000000000000" pitchFamily="2" charset="-78"/>
          </a:endParaRPr>
        </a:p>
      </dgm:t>
    </dgm:pt>
    <dgm:pt modelId="{5DC351F2-AD5A-4C79-B629-27AEC60E0F71}" type="parTrans" cxnId="{BD3603AF-3B38-443B-8118-89E49A8DCD2F}">
      <dgm:prSet/>
      <dgm:spPr/>
      <dgm:t>
        <a:bodyPr/>
        <a:lstStyle/>
        <a:p>
          <a:endParaRPr lang="en-US"/>
        </a:p>
      </dgm:t>
    </dgm:pt>
    <dgm:pt modelId="{92529AF6-A70F-4A02-B9D4-A587A6853DAD}" type="sibTrans" cxnId="{BD3603AF-3B38-443B-8118-89E49A8DCD2F}">
      <dgm:prSet/>
      <dgm:spPr/>
      <dgm:t>
        <a:bodyPr/>
        <a:lstStyle/>
        <a:p>
          <a:endParaRPr lang="en-US"/>
        </a:p>
      </dgm:t>
    </dgm:pt>
    <dgm:pt modelId="{C5D896F2-FA49-4221-A3BE-596277E48634}">
      <dgm:prSet custT="1"/>
      <dgm:spPr/>
      <dgm:t>
        <a:bodyPr/>
        <a:lstStyle/>
        <a:p>
          <a:pPr algn="r" rtl="1"/>
          <a:r>
            <a:rPr lang="ar-SA" sz="1400" b="1" dirty="0" smtClean="0">
              <a:solidFill>
                <a:schemeClr val="tx1"/>
              </a:solidFill>
              <a:cs typeface="B Zar" panose="00000400000000000000" pitchFamily="2" charset="-78"/>
            </a:rPr>
            <a:t>چگونه مطمئن می‌شوید که تیم شما راحت با شما در مورد </a:t>
          </a:r>
          <a:r>
            <a:rPr lang="ar-SA" sz="1400" b="1" dirty="0" smtClean="0">
              <a:solidFill>
                <a:schemeClr val="tx1"/>
              </a:solidFill>
              <a:cs typeface="B Zar" panose="00000400000000000000" pitchFamily="2" charset="-78"/>
            </a:rPr>
            <a:t>مشکلات</a:t>
          </a:r>
          <a:r>
            <a:rPr lang="fa-IR" sz="1400" b="1" dirty="0" smtClean="0">
              <a:solidFill>
                <a:schemeClr val="tx1"/>
              </a:solidFill>
              <a:cs typeface="B Zar" panose="00000400000000000000" pitchFamily="2" charset="-78"/>
            </a:rPr>
            <a:t>ی </a:t>
          </a:r>
          <a:r>
            <a:rPr lang="ar-SA" sz="1400" b="1" dirty="0" smtClean="0">
              <a:solidFill>
                <a:schemeClr val="tx1"/>
              </a:solidFill>
              <a:cs typeface="B Zar" panose="00000400000000000000" pitchFamily="2" charset="-78"/>
            </a:rPr>
            <a:t>که </a:t>
          </a:r>
          <a:r>
            <a:rPr lang="ar-SA" sz="1400" b="1" dirty="0" smtClean="0">
              <a:solidFill>
                <a:schemeClr val="tx1"/>
              </a:solidFill>
              <a:cs typeface="B Zar" panose="00000400000000000000" pitchFamily="2" charset="-78"/>
            </a:rPr>
            <a:t>با آن مواجه هستند صحبت می‌کند؟</a:t>
          </a:r>
          <a:endParaRPr lang="en-US" sz="1400" b="1" dirty="0">
            <a:solidFill>
              <a:schemeClr val="tx1"/>
            </a:solidFill>
            <a:cs typeface="B Zar" panose="00000400000000000000" pitchFamily="2" charset="-78"/>
          </a:endParaRPr>
        </a:p>
      </dgm:t>
    </dgm:pt>
    <dgm:pt modelId="{DCFF7B90-864C-4DE3-B789-08B236269AED}" type="parTrans" cxnId="{1688BCE1-095B-4DE1-BB6E-B1A3C00A0B9D}">
      <dgm:prSet/>
      <dgm:spPr/>
      <dgm:t>
        <a:bodyPr/>
        <a:lstStyle/>
        <a:p>
          <a:endParaRPr lang="en-US"/>
        </a:p>
      </dgm:t>
    </dgm:pt>
    <dgm:pt modelId="{A13D409E-07AD-4A82-BC1F-08C816542AF0}" type="sibTrans" cxnId="{1688BCE1-095B-4DE1-BB6E-B1A3C00A0B9D}">
      <dgm:prSet/>
      <dgm:spPr/>
      <dgm:t>
        <a:bodyPr/>
        <a:lstStyle/>
        <a:p>
          <a:endParaRPr lang="en-US"/>
        </a:p>
      </dgm:t>
    </dgm:pt>
    <dgm:pt modelId="{1D3F34B3-985D-478A-B77C-A34B5D2041D2}">
      <dgm:prSet custT="1"/>
      <dgm:spPr/>
      <dgm:t>
        <a:bodyPr/>
        <a:lstStyle/>
        <a:p>
          <a:pPr algn="r" rtl="1"/>
          <a:r>
            <a:rPr lang="ar-SA" sz="1400" b="1" dirty="0" smtClean="0">
              <a:solidFill>
                <a:schemeClr val="tx1"/>
              </a:solidFill>
              <a:cs typeface="B Zar" panose="00000400000000000000" pitchFamily="2" charset="-78"/>
            </a:rPr>
            <a:t>چگونه منابع را جمع می‌کنید و حس اعتماد را در بین آن‌ها را مدیریت می‌کنید؟</a:t>
          </a:r>
          <a:endParaRPr lang="en-US" sz="1400" b="1" dirty="0">
            <a:solidFill>
              <a:schemeClr val="tx1"/>
            </a:solidFill>
            <a:cs typeface="B Zar" panose="00000400000000000000" pitchFamily="2" charset="-78"/>
          </a:endParaRPr>
        </a:p>
      </dgm:t>
    </dgm:pt>
    <dgm:pt modelId="{7E14D5CC-B005-427E-9DCD-C02B7EF87904}" type="parTrans" cxnId="{15DCB3C5-8F5B-46FC-911B-A3EE4AAD777B}">
      <dgm:prSet/>
      <dgm:spPr/>
      <dgm:t>
        <a:bodyPr/>
        <a:lstStyle/>
        <a:p>
          <a:endParaRPr lang="en-US"/>
        </a:p>
      </dgm:t>
    </dgm:pt>
    <dgm:pt modelId="{25CFD9CE-6836-4F07-985C-7A6CC148C356}" type="sibTrans" cxnId="{15DCB3C5-8F5B-46FC-911B-A3EE4AAD777B}">
      <dgm:prSet/>
      <dgm:spPr/>
      <dgm:t>
        <a:bodyPr/>
        <a:lstStyle/>
        <a:p>
          <a:endParaRPr lang="en-US"/>
        </a:p>
      </dgm:t>
    </dgm:pt>
    <dgm:pt modelId="{DB243302-E93A-483D-8A00-3848A994B76D}">
      <dgm:prSet custT="1"/>
      <dgm:spPr/>
      <dgm:t>
        <a:bodyPr/>
        <a:lstStyle/>
        <a:p>
          <a:pPr algn="r" rtl="1"/>
          <a:r>
            <a:rPr lang="ar-SA" sz="1400" b="1" dirty="0" smtClean="0">
              <a:solidFill>
                <a:schemeClr val="tx1"/>
              </a:solidFill>
              <a:cs typeface="B Zar" panose="00000400000000000000" pitchFamily="2" charset="-78"/>
            </a:rPr>
            <a:t>در صورت بروز هرگونه سردرگمی بعدازاین مصاحبه، می‌توانم برای سؤالات بیشتر با شما تماس بگیرم؟</a:t>
          </a:r>
          <a:endParaRPr lang="en-US" sz="1400" b="1" dirty="0">
            <a:solidFill>
              <a:schemeClr val="tx1"/>
            </a:solidFill>
            <a:cs typeface="B Zar" panose="00000400000000000000" pitchFamily="2" charset="-78"/>
          </a:endParaRPr>
        </a:p>
      </dgm:t>
    </dgm:pt>
    <dgm:pt modelId="{8CE51DF3-577C-4A91-A1E0-0A494A6342AF}" type="parTrans" cxnId="{0FCFF89A-2759-4408-97EE-1198F4C5345C}">
      <dgm:prSet/>
      <dgm:spPr/>
      <dgm:t>
        <a:bodyPr/>
        <a:lstStyle/>
        <a:p>
          <a:endParaRPr lang="en-US"/>
        </a:p>
      </dgm:t>
    </dgm:pt>
    <dgm:pt modelId="{EEB7AFD9-F1DD-440E-9ACC-7406B55CBC47}" type="sibTrans" cxnId="{0FCFF89A-2759-4408-97EE-1198F4C5345C}">
      <dgm:prSet/>
      <dgm:spPr/>
      <dgm:t>
        <a:bodyPr/>
        <a:lstStyle/>
        <a:p>
          <a:endParaRPr lang="en-US"/>
        </a:p>
      </dgm:t>
    </dgm:pt>
    <dgm:pt modelId="{7968B8BE-5ADD-4F7F-A5BB-83218AA9FCA9}" type="pres">
      <dgm:prSet presAssocID="{5FD2DC42-6103-4F9D-93C3-5A3CB560104F}" presName="Name0" presStyleCnt="0">
        <dgm:presLayoutVars>
          <dgm:dir val="rev"/>
          <dgm:animLvl val="lvl"/>
          <dgm:resizeHandles val="exact"/>
        </dgm:presLayoutVars>
      </dgm:prSet>
      <dgm:spPr/>
      <dgm:t>
        <a:bodyPr/>
        <a:lstStyle/>
        <a:p>
          <a:endParaRPr lang="en-US"/>
        </a:p>
      </dgm:t>
    </dgm:pt>
    <dgm:pt modelId="{E99023F4-CFF8-4813-982F-FE7E13C1D2F9}" type="pres">
      <dgm:prSet presAssocID="{7A31A6A0-94B1-486A-B125-AEC520DFCEEA}" presName="linNode" presStyleCnt="0"/>
      <dgm:spPr/>
    </dgm:pt>
    <dgm:pt modelId="{CA7C8B61-AAAB-4076-9A2F-0FAB0FF4688D}" type="pres">
      <dgm:prSet presAssocID="{7A31A6A0-94B1-486A-B125-AEC520DFCEEA}" presName="parTx" presStyleLbl="revTx" presStyleIdx="0" presStyleCnt="3" custScaleX="87873" custScaleY="54979">
        <dgm:presLayoutVars>
          <dgm:chMax val="1"/>
          <dgm:bulletEnabled val="1"/>
        </dgm:presLayoutVars>
      </dgm:prSet>
      <dgm:spPr/>
      <dgm:t>
        <a:bodyPr/>
        <a:lstStyle/>
        <a:p>
          <a:endParaRPr lang="en-US"/>
        </a:p>
      </dgm:t>
    </dgm:pt>
    <dgm:pt modelId="{B65A08CD-AF96-4459-A08E-EB6FA720914D}" type="pres">
      <dgm:prSet presAssocID="{7A31A6A0-94B1-486A-B125-AEC520DFCEEA}" presName="bracket" presStyleLbl="parChTrans1D1" presStyleIdx="0" presStyleCnt="3" custScaleY="48339"/>
      <dgm:spPr/>
    </dgm:pt>
    <dgm:pt modelId="{57681961-BB69-4294-BA8A-CAA38A3D2905}" type="pres">
      <dgm:prSet presAssocID="{7A31A6A0-94B1-486A-B125-AEC520DFCEEA}" presName="spH" presStyleCnt="0"/>
      <dgm:spPr/>
    </dgm:pt>
    <dgm:pt modelId="{AFDA074D-5AB2-4944-B198-EAFF77AAE51B}" type="pres">
      <dgm:prSet presAssocID="{7A31A6A0-94B1-486A-B125-AEC520DFCEEA}" presName="desTx" presStyleLbl="node1" presStyleIdx="0" presStyleCnt="3" custScaleX="107375" custScaleY="49482">
        <dgm:presLayoutVars>
          <dgm:bulletEnabled val="1"/>
        </dgm:presLayoutVars>
      </dgm:prSet>
      <dgm:spPr/>
      <dgm:t>
        <a:bodyPr/>
        <a:lstStyle/>
        <a:p>
          <a:endParaRPr lang="en-US"/>
        </a:p>
      </dgm:t>
    </dgm:pt>
    <dgm:pt modelId="{897C5E94-B365-4915-A5ED-583CB0998D26}" type="pres">
      <dgm:prSet presAssocID="{B3B5B764-94E8-416E-9E84-3D127BC553EF}" presName="spV" presStyleCnt="0"/>
      <dgm:spPr/>
    </dgm:pt>
    <dgm:pt modelId="{8F2402B4-3487-4638-AAE0-19B12A868DE9}" type="pres">
      <dgm:prSet presAssocID="{EC4BDC41-DD09-4859-976B-4F89458031A6}" presName="linNode" presStyleCnt="0"/>
      <dgm:spPr/>
    </dgm:pt>
    <dgm:pt modelId="{840F896B-F38D-41F4-9CC0-559DEC168C32}" type="pres">
      <dgm:prSet presAssocID="{EC4BDC41-DD09-4859-976B-4F89458031A6}" presName="parTx" presStyleLbl="revTx" presStyleIdx="1" presStyleCnt="3" custScaleX="86320" custScaleY="49951">
        <dgm:presLayoutVars>
          <dgm:chMax val="1"/>
          <dgm:bulletEnabled val="1"/>
        </dgm:presLayoutVars>
      </dgm:prSet>
      <dgm:spPr/>
      <dgm:t>
        <a:bodyPr/>
        <a:lstStyle/>
        <a:p>
          <a:endParaRPr lang="en-US"/>
        </a:p>
      </dgm:t>
    </dgm:pt>
    <dgm:pt modelId="{046238ED-53DD-4882-A0A3-E9DE3BB3F5E3}" type="pres">
      <dgm:prSet presAssocID="{EC4BDC41-DD09-4859-976B-4F89458031A6}" presName="bracket" presStyleLbl="parChTrans1D1" presStyleIdx="1" presStyleCnt="3"/>
      <dgm:spPr/>
    </dgm:pt>
    <dgm:pt modelId="{FA1C7ED9-F48E-407E-9407-48289EBE0CF2}" type="pres">
      <dgm:prSet presAssocID="{EC4BDC41-DD09-4859-976B-4F89458031A6}" presName="spH" presStyleCnt="0"/>
      <dgm:spPr/>
    </dgm:pt>
    <dgm:pt modelId="{9B16A659-759E-425B-8A95-CBC440ACED00}" type="pres">
      <dgm:prSet presAssocID="{EC4BDC41-DD09-4859-976B-4F89458031A6}" presName="desTx" presStyleLbl="node1" presStyleIdx="1" presStyleCnt="3" custScaleX="106920">
        <dgm:presLayoutVars>
          <dgm:bulletEnabled val="1"/>
        </dgm:presLayoutVars>
      </dgm:prSet>
      <dgm:spPr/>
      <dgm:t>
        <a:bodyPr/>
        <a:lstStyle/>
        <a:p>
          <a:endParaRPr lang="en-US"/>
        </a:p>
      </dgm:t>
    </dgm:pt>
    <dgm:pt modelId="{D46E97B1-82BC-4366-9672-69A913963840}" type="pres">
      <dgm:prSet presAssocID="{13E9FDCD-3572-4C6A-91B2-B70CE4A3C7EF}" presName="spV" presStyleCnt="0"/>
      <dgm:spPr/>
    </dgm:pt>
    <dgm:pt modelId="{B90338EC-CEF5-46AF-BBAA-FEE6244FB36C}" type="pres">
      <dgm:prSet presAssocID="{3C1FD157-2EDC-46EF-AD4A-34D5F0E9C319}" presName="linNode" presStyleCnt="0"/>
      <dgm:spPr/>
    </dgm:pt>
    <dgm:pt modelId="{166C3E7B-9D8C-40DE-AAFB-C6CABC7BF979}" type="pres">
      <dgm:prSet presAssocID="{3C1FD157-2EDC-46EF-AD4A-34D5F0E9C319}" presName="parTx" presStyleLbl="revTx" presStyleIdx="2" presStyleCnt="3" custScaleX="87873" custScaleY="54459">
        <dgm:presLayoutVars>
          <dgm:chMax val="1"/>
          <dgm:bulletEnabled val="1"/>
        </dgm:presLayoutVars>
      </dgm:prSet>
      <dgm:spPr/>
      <dgm:t>
        <a:bodyPr/>
        <a:lstStyle/>
        <a:p>
          <a:endParaRPr lang="en-US"/>
        </a:p>
      </dgm:t>
    </dgm:pt>
    <dgm:pt modelId="{3E411944-0AD8-4D49-8B96-BB70964518D4}" type="pres">
      <dgm:prSet presAssocID="{3C1FD157-2EDC-46EF-AD4A-34D5F0E9C319}" presName="bracket" presStyleLbl="parChTrans1D1" presStyleIdx="2" presStyleCnt="3" custScaleY="86299"/>
      <dgm:spPr/>
    </dgm:pt>
    <dgm:pt modelId="{E1515963-15E7-4F24-86EF-1D94266786D3}" type="pres">
      <dgm:prSet presAssocID="{3C1FD157-2EDC-46EF-AD4A-34D5F0E9C319}" presName="spH" presStyleCnt="0"/>
      <dgm:spPr/>
    </dgm:pt>
    <dgm:pt modelId="{369AC7CA-76CB-494D-98FE-335301C8EEC6}" type="pres">
      <dgm:prSet presAssocID="{3C1FD157-2EDC-46EF-AD4A-34D5F0E9C319}" presName="desTx" presStyleLbl="node1" presStyleIdx="2" presStyleCnt="3" custScaleX="108866" custScaleY="99221">
        <dgm:presLayoutVars>
          <dgm:bulletEnabled val="1"/>
        </dgm:presLayoutVars>
      </dgm:prSet>
      <dgm:spPr/>
      <dgm:t>
        <a:bodyPr/>
        <a:lstStyle/>
        <a:p>
          <a:endParaRPr lang="en-US"/>
        </a:p>
      </dgm:t>
    </dgm:pt>
  </dgm:ptLst>
  <dgm:cxnLst>
    <dgm:cxn modelId="{5B4A0058-67C3-4406-9887-1A76297D8E63}" type="presOf" srcId="{DB243302-E93A-483D-8A00-3848A994B76D}" destId="{369AC7CA-76CB-494D-98FE-335301C8EEC6}" srcOrd="0" destOrd="1" presId="urn:diagrams.loki3.com/BracketList"/>
    <dgm:cxn modelId="{3ABBF4A3-812C-455B-BF0A-0632BAB2B2B4}" type="presOf" srcId="{707988BC-F85C-45E6-B2AB-8D1D54CBF794}" destId="{AFDA074D-5AB2-4944-B198-EAFF77AAE51B}" srcOrd="0" destOrd="0" presId="urn:diagrams.loki3.com/BracketList"/>
    <dgm:cxn modelId="{1688BCE1-095B-4DE1-BB6E-B1A3C00A0B9D}" srcId="{EC4BDC41-DD09-4859-976B-4F89458031A6}" destId="{C5D896F2-FA49-4221-A3BE-596277E48634}" srcOrd="2" destOrd="0" parTransId="{DCFF7B90-864C-4DE3-B789-08B236269AED}" sibTransId="{A13D409E-07AD-4A82-BC1F-08C816542AF0}"/>
    <dgm:cxn modelId="{6D049426-CF6A-45D3-BEE4-A2B217F28A47}" type="presOf" srcId="{9C5E1F1D-C225-4CCD-87BB-B38D97C09A7D}" destId="{9B16A659-759E-425B-8A95-CBC440ACED00}" srcOrd="0" destOrd="0" presId="urn:diagrams.loki3.com/BracketList"/>
    <dgm:cxn modelId="{E041AB49-ACBF-4BFC-B11D-A6EA0A2DA254}" type="presOf" srcId="{EC4BDC41-DD09-4859-976B-4F89458031A6}" destId="{840F896B-F38D-41F4-9CC0-559DEC168C32}" srcOrd="0" destOrd="0" presId="urn:diagrams.loki3.com/BracketList"/>
    <dgm:cxn modelId="{B00B2FB0-9D80-4F6B-A3FD-F90D68DBAE92}" type="presOf" srcId="{AE0D6B56-F0F4-4C0F-96E2-A0ACC47CDCA4}" destId="{9B16A659-759E-425B-8A95-CBC440ACED00}" srcOrd="0" destOrd="1" presId="urn:diagrams.loki3.com/BracketList"/>
    <dgm:cxn modelId="{96F3E6DF-430F-416D-9160-2541BBB14F6B}" type="presOf" srcId="{1D3F34B3-985D-478A-B77C-A34B5D2041D2}" destId="{9B16A659-759E-425B-8A95-CBC440ACED00}" srcOrd="0" destOrd="3" presId="urn:diagrams.loki3.com/BracketList"/>
    <dgm:cxn modelId="{77FD740B-C5AF-4D0D-A7A2-3DE4FD754CCD}" type="presOf" srcId="{C5D896F2-FA49-4221-A3BE-596277E48634}" destId="{9B16A659-759E-425B-8A95-CBC440ACED00}" srcOrd="0" destOrd="2" presId="urn:diagrams.loki3.com/BracketList"/>
    <dgm:cxn modelId="{7E31ACB8-6AC5-49AB-A05F-60F3CA41F644}" type="presOf" srcId="{DAB8839F-4D14-48ED-8295-768A4D0C31AA}" destId="{369AC7CA-76CB-494D-98FE-335301C8EEC6}" srcOrd="0" destOrd="0" presId="urn:diagrams.loki3.com/BracketList"/>
    <dgm:cxn modelId="{3A540FDB-42EE-403F-8806-0803360B70BF}" srcId="{3C1FD157-2EDC-46EF-AD4A-34D5F0E9C319}" destId="{DAB8839F-4D14-48ED-8295-768A4D0C31AA}" srcOrd="0" destOrd="0" parTransId="{A97471B6-1F57-4E62-8371-FA4BE20E291F}" sibTransId="{E1711DF0-C0ED-4DAC-A4EF-9D7F6AB6553D}"/>
    <dgm:cxn modelId="{6CA7A572-5094-4BD7-9E04-FEB9AD33A09A}" srcId="{5FD2DC42-6103-4F9D-93C3-5A3CB560104F}" destId="{7A31A6A0-94B1-486A-B125-AEC520DFCEEA}" srcOrd="0" destOrd="0" parTransId="{EBCD71C6-5BF4-4F03-AE24-AB3995AA9EAB}" sibTransId="{B3B5B764-94E8-416E-9E84-3D127BC553EF}"/>
    <dgm:cxn modelId="{0FCFF89A-2759-4408-97EE-1198F4C5345C}" srcId="{3C1FD157-2EDC-46EF-AD4A-34D5F0E9C319}" destId="{DB243302-E93A-483D-8A00-3848A994B76D}" srcOrd="1" destOrd="0" parTransId="{8CE51DF3-577C-4A91-A1E0-0A494A6342AF}" sibTransId="{EEB7AFD9-F1DD-440E-9ACC-7406B55CBC47}"/>
    <dgm:cxn modelId="{FE322FBD-0FA2-4BCD-91A8-4632A53FA94D}" srcId="{5FD2DC42-6103-4F9D-93C3-5A3CB560104F}" destId="{EC4BDC41-DD09-4859-976B-4F89458031A6}" srcOrd="1" destOrd="0" parTransId="{46A187EF-EC49-4E5B-88B3-AE8CD893DE31}" sibTransId="{13E9FDCD-3572-4C6A-91B2-B70CE4A3C7EF}"/>
    <dgm:cxn modelId="{8316904D-F0B6-411F-8562-30DC712DC3AA}" srcId="{7A31A6A0-94B1-486A-B125-AEC520DFCEEA}" destId="{707988BC-F85C-45E6-B2AB-8D1D54CBF794}" srcOrd="0" destOrd="0" parTransId="{912D1F7C-7650-4AC0-BE97-6E1DC3BD3EAF}" sibTransId="{082F4644-3CC1-4B0F-97DD-06F01451565D}"/>
    <dgm:cxn modelId="{2C7D945F-D2DD-413E-B1ED-8DD2395DBA29}" srcId="{5FD2DC42-6103-4F9D-93C3-5A3CB560104F}" destId="{3C1FD157-2EDC-46EF-AD4A-34D5F0E9C319}" srcOrd="2" destOrd="0" parTransId="{3F068944-1779-469C-838B-9C101D05E307}" sibTransId="{A6FB8A18-4758-4E33-A765-24CD8DE7C044}"/>
    <dgm:cxn modelId="{77F7EB7B-0EDA-4A5F-88F5-00DDB80BBC83}" type="presOf" srcId="{5FD2DC42-6103-4F9D-93C3-5A3CB560104F}" destId="{7968B8BE-5ADD-4F7F-A5BB-83218AA9FCA9}" srcOrd="0" destOrd="0" presId="urn:diagrams.loki3.com/BracketList"/>
    <dgm:cxn modelId="{BD3603AF-3B38-443B-8118-89E49A8DCD2F}" srcId="{EC4BDC41-DD09-4859-976B-4F89458031A6}" destId="{AE0D6B56-F0F4-4C0F-96E2-A0ACC47CDCA4}" srcOrd="1" destOrd="0" parTransId="{5DC351F2-AD5A-4C79-B629-27AEC60E0F71}" sibTransId="{92529AF6-A70F-4A02-B9D4-A587A6853DAD}"/>
    <dgm:cxn modelId="{15DCB3C5-8F5B-46FC-911B-A3EE4AAD777B}" srcId="{EC4BDC41-DD09-4859-976B-4F89458031A6}" destId="{1D3F34B3-985D-478A-B77C-A34B5D2041D2}" srcOrd="3" destOrd="0" parTransId="{7E14D5CC-B005-427E-9DCD-C02B7EF87904}" sibTransId="{25CFD9CE-6836-4F07-985C-7A6CC148C356}"/>
    <dgm:cxn modelId="{B8A08FA6-64A7-4BD4-AC0E-114B8BB68493}" type="presOf" srcId="{7A31A6A0-94B1-486A-B125-AEC520DFCEEA}" destId="{CA7C8B61-AAAB-4076-9A2F-0FAB0FF4688D}" srcOrd="0" destOrd="0" presId="urn:diagrams.loki3.com/BracketList"/>
    <dgm:cxn modelId="{5FB3AC51-C241-43A2-81F7-F48C99F7F6E3}" type="presOf" srcId="{3C1FD157-2EDC-46EF-AD4A-34D5F0E9C319}" destId="{166C3E7B-9D8C-40DE-AAFB-C6CABC7BF979}" srcOrd="0" destOrd="0" presId="urn:diagrams.loki3.com/BracketList"/>
    <dgm:cxn modelId="{6DEDC666-6E31-47A9-A262-8A1964E357DB}" srcId="{EC4BDC41-DD09-4859-976B-4F89458031A6}" destId="{9C5E1F1D-C225-4CCD-87BB-B38D97C09A7D}" srcOrd="0" destOrd="0" parTransId="{96800D19-7077-4E42-93B8-7ECFE7EBDF85}" sibTransId="{455720E6-14D4-4B6A-8AD2-0E7C99E6F6F1}"/>
    <dgm:cxn modelId="{045F6107-B205-4858-973C-A7A2D11D5EC5}" type="presParOf" srcId="{7968B8BE-5ADD-4F7F-A5BB-83218AA9FCA9}" destId="{E99023F4-CFF8-4813-982F-FE7E13C1D2F9}" srcOrd="0" destOrd="0" presId="urn:diagrams.loki3.com/BracketList"/>
    <dgm:cxn modelId="{4C795737-E763-4149-B018-9DE3DC17FA3D}" type="presParOf" srcId="{E99023F4-CFF8-4813-982F-FE7E13C1D2F9}" destId="{CA7C8B61-AAAB-4076-9A2F-0FAB0FF4688D}" srcOrd="0" destOrd="0" presId="urn:diagrams.loki3.com/BracketList"/>
    <dgm:cxn modelId="{A6DAE31D-D782-477C-ADFC-619EAFCCCE1F}" type="presParOf" srcId="{E99023F4-CFF8-4813-982F-FE7E13C1D2F9}" destId="{B65A08CD-AF96-4459-A08E-EB6FA720914D}" srcOrd="1" destOrd="0" presId="urn:diagrams.loki3.com/BracketList"/>
    <dgm:cxn modelId="{99B52275-71F6-4858-AA6C-243DB276310E}" type="presParOf" srcId="{E99023F4-CFF8-4813-982F-FE7E13C1D2F9}" destId="{57681961-BB69-4294-BA8A-CAA38A3D2905}" srcOrd="2" destOrd="0" presId="urn:diagrams.loki3.com/BracketList"/>
    <dgm:cxn modelId="{6BB8576E-9828-4467-B804-50908DA0C122}" type="presParOf" srcId="{E99023F4-CFF8-4813-982F-FE7E13C1D2F9}" destId="{AFDA074D-5AB2-4944-B198-EAFF77AAE51B}" srcOrd="3" destOrd="0" presId="urn:diagrams.loki3.com/BracketList"/>
    <dgm:cxn modelId="{5F2879D9-0F6B-44BD-8CC5-229B0A716E7E}" type="presParOf" srcId="{7968B8BE-5ADD-4F7F-A5BB-83218AA9FCA9}" destId="{897C5E94-B365-4915-A5ED-583CB0998D26}" srcOrd="1" destOrd="0" presId="urn:diagrams.loki3.com/BracketList"/>
    <dgm:cxn modelId="{064B21CD-C481-4680-AD47-7F8E2B4FDA44}" type="presParOf" srcId="{7968B8BE-5ADD-4F7F-A5BB-83218AA9FCA9}" destId="{8F2402B4-3487-4638-AAE0-19B12A868DE9}" srcOrd="2" destOrd="0" presId="urn:diagrams.loki3.com/BracketList"/>
    <dgm:cxn modelId="{8A0D7A6C-371C-483D-8B2D-505FF3272DAE}" type="presParOf" srcId="{8F2402B4-3487-4638-AAE0-19B12A868DE9}" destId="{840F896B-F38D-41F4-9CC0-559DEC168C32}" srcOrd="0" destOrd="0" presId="urn:diagrams.loki3.com/BracketList"/>
    <dgm:cxn modelId="{64FE235A-55A0-42CA-8F10-7493B27A8C4A}" type="presParOf" srcId="{8F2402B4-3487-4638-AAE0-19B12A868DE9}" destId="{046238ED-53DD-4882-A0A3-E9DE3BB3F5E3}" srcOrd="1" destOrd="0" presId="urn:diagrams.loki3.com/BracketList"/>
    <dgm:cxn modelId="{A81ACFF8-8C6C-4A04-A6B8-BD9175FA7DA8}" type="presParOf" srcId="{8F2402B4-3487-4638-AAE0-19B12A868DE9}" destId="{FA1C7ED9-F48E-407E-9407-48289EBE0CF2}" srcOrd="2" destOrd="0" presId="urn:diagrams.loki3.com/BracketList"/>
    <dgm:cxn modelId="{4A4EF7DE-C22F-4433-9D75-B8FA2E396818}" type="presParOf" srcId="{8F2402B4-3487-4638-AAE0-19B12A868DE9}" destId="{9B16A659-759E-425B-8A95-CBC440ACED00}" srcOrd="3" destOrd="0" presId="urn:diagrams.loki3.com/BracketList"/>
    <dgm:cxn modelId="{8BC653A1-853E-4683-A6A8-CACB881F5816}" type="presParOf" srcId="{7968B8BE-5ADD-4F7F-A5BB-83218AA9FCA9}" destId="{D46E97B1-82BC-4366-9672-69A913963840}" srcOrd="3" destOrd="0" presId="urn:diagrams.loki3.com/BracketList"/>
    <dgm:cxn modelId="{826931FB-FA44-42C0-BC8C-A4D0388A0831}" type="presParOf" srcId="{7968B8BE-5ADD-4F7F-A5BB-83218AA9FCA9}" destId="{B90338EC-CEF5-46AF-BBAA-FEE6244FB36C}" srcOrd="4" destOrd="0" presId="urn:diagrams.loki3.com/BracketList"/>
    <dgm:cxn modelId="{5A81DE43-0890-4E8A-A271-28048BBB24B8}" type="presParOf" srcId="{B90338EC-CEF5-46AF-BBAA-FEE6244FB36C}" destId="{166C3E7B-9D8C-40DE-AAFB-C6CABC7BF979}" srcOrd="0" destOrd="0" presId="urn:diagrams.loki3.com/BracketList"/>
    <dgm:cxn modelId="{75E3E819-2E0C-437D-B717-7670E50D70D6}" type="presParOf" srcId="{B90338EC-CEF5-46AF-BBAA-FEE6244FB36C}" destId="{3E411944-0AD8-4D49-8B96-BB70964518D4}" srcOrd="1" destOrd="0" presId="urn:diagrams.loki3.com/BracketList"/>
    <dgm:cxn modelId="{8D0B2687-DA09-4122-86BF-7CEB776293B0}" type="presParOf" srcId="{B90338EC-CEF5-46AF-BBAA-FEE6244FB36C}" destId="{E1515963-15E7-4F24-86EF-1D94266786D3}" srcOrd="2" destOrd="0" presId="urn:diagrams.loki3.com/BracketList"/>
    <dgm:cxn modelId="{D8DE9FFD-5E64-4DD3-84D3-BC122581BB82}" type="presParOf" srcId="{B90338EC-CEF5-46AF-BBAA-FEE6244FB36C}" destId="{369AC7CA-76CB-494D-98FE-335301C8EEC6}" srcOrd="3" destOrd="0" presId="urn:diagrams.loki3.com/Bracket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8E3367F-D1D7-47E1-B353-BB8872792FAF}" type="doc">
      <dgm:prSet loTypeId="urn:microsoft.com/office/officeart/2005/8/layout/matrix1" loCatId="matrix" qsTypeId="urn:microsoft.com/office/officeart/2005/8/quickstyle/3d2" qsCatId="3D" csTypeId="urn:microsoft.com/office/officeart/2005/8/colors/accent2_3" csCatId="accent2" phldr="1"/>
      <dgm:spPr/>
      <dgm:t>
        <a:bodyPr/>
        <a:lstStyle/>
        <a:p>
          <a:endParaRPr lang="en-US"/>
        </a:p>
      </dgm:t>
    </dgm:pt>
    <dgm:pt modelId="{F0D0CA76-D298-4220-88BF-D34492212988}">
      <dgm:prSet phldrT="[Text]"/>
      <dgm:spPr/>
      <dgm:t>
        <a:bodyPr/>
        <a:lstStyle/>
        <a:p>
          <a:r>
            <a:rPr lang="fa-IR" b="1" dirty="0" smtClean="0">
              <a:cs typeface="B Zar" panose="00000400000000000000" pitchFamily="2" charset="-78"/>
            </a:rPr>
            <a:t>پس از تحقیق و مصاحبه:  </a:t>
          </a:r>
        </a:p>
        <a:p>
          <a:r>
            <a:rPr lang="fa-IR" b="1" dirty="0" smtClean="0">
              <a:cs typeface="B Zar" panose="00000400000000000000" pitchFamily="2" charset="-78"/>
            </a:rPr>
            <a:t>چالش های ارتباطی در مدیریت پروژه</a:t>
          </a:r>
          <a:endParaRPr lang="en-US" b="1" dirty="0">
            <a:cs typeface="B Zar" panose="00000400000000000000" pitchFamily="2" charset="-78"/>
          </a:endParaRPr>
        </a:p>
      </dgm:t>
    </dgm:pt>
    <dgm:pt modelId="{D79A52B8-9600-4B2A-8F8C-4BD621CCCE86}" type="parTrans" cxnId="{F36B8187-380E-4F35-98B9-7D3AB0DD93EF}">
      <dgm:prSet/>
      <dgm:spPr/>
      <dgm:t>
        <a:bodyPr/>
        <a:lstStyle/>
        <a:p>
          <a:endParaRPr lang="en-US"/>
        </a:p>
      </dgm:t>
    </dgm:pt>
    <dgm:pt modelId="{F6908640-6D5B-4503-8E96-28C980D64D0C}" type="sibTrans" cxnId="{F36B8187-380E-4F35-98B9-7D3AB0DD93EF}">
      <dgm:prSet/>
      <dgm:spPr/>
      <dgm:t>
        <a:bodyPr/>
        <a:lstStyle/>
        <a:p>
          <a:endParaRPr lang="en-US"/>
        </a:p>
      </dgm:t>
    </dgm:pt>
    <dgm:pt modelId="{59EA3E5F-3DAB-4808-AB80-BCEB0EBCA4B9}">
      <dgm:prSet phldrT="[Text]" custT="1"/>
      <dgm:spPr/>
      <dgm:t>
        <a:bodyPr/>
        <a:lstStyle/>
        <a:p>
          <a:r>
            <a:rPr lang="fa-IR" sz="2000" b="1" dirty="0" smtClean="0">
              <a:cs typeface="B Zar" panose="00000400000000000000" pitchFamily="2" charset="-78"/>
            </a:rPr>
            <a:t>عدم قدردانی از منابع سخت کوش</a:t>
          </a:r>
          <a:endParaRPr lang="en-US" sz="2000" b="1" dirty="0">
            <a:cs typeface="B Zar" panose="00000400000000000000" pitchFamily="2" charset="-78"/>
          </a:endParaRPr>
        </a:p>
      </dgm:t>
    </dgm:pt>
    <dgm:pt modelId="{D18D728B-3591-4752-97D6-7C31CA43D935}" type="parTrans" cxnId="{9E4A2306-AD7E-4383-A973-9275C9A27265}">
      <dgm:prSet/>
      <dgm:spPr/>
      <dgm:t>
        <a:bodyPr/>
        <a:lstStyle/>
        <a:p>
          <a:endParaRPr lang="en-US"/>
        </a:p>
      </dgm:t>
    </dgm:pt>
    <dgm:pt modelId="{3A00717B-333C-4D3A-B279-E7A025C8FB2C}" type="sibTrans" cxnId="{9E4A2306-AD7E-4383-A973-9275C9A27265}">
      <dgm:prSet/>
      <dgm:spPr/>
      <dgm:t>
        <a:bodyPr/>
        <a:lstStyle/>
        <a:p>
          <a:endParaRPr lang="en-US"/>
        </a:p>
      </dgm:t>
    </dgm:pt>
    <dgm:pt modelId="{C79902A1-015F-4682-8703-A58937E37105}">
      <dgm:prSet phldrT="[Text]" custT="1"/>
      <dgm:spPr/>
      <dgm:t>
        <a:bodyPr/>
        <a:lstStyle/>
        <a:p>
          <a:r>
            <a:rPr lang="fa-IR" sz="2000" b="1" dirty="0" smtClean="0">
              <a:cs typeface="B Zar" panose="00000400000000000000" pitchFamily="2" charset="-78"/>
            </a:rPr>
            <a:t>عدم اعتماد بین منابع</a:t>
          </a:r>
          <a:endParaRPr lang="en-US" sz="2000" b="1" dirty="0">
            <a:cs typeface="B Zar" panose="00000400000000000000" pitchFamily="2" charset="-78"/>
          </a:endParaRPr>
        </a:p>
      </dgm:t>
    </dgm:pt>
    <dgm:pt modelId="{454A5768-5D6B-49A5-8C4E-D1D0D1E55351}" type="parTrans" cxnId="{3D87BFD0-D016-4CA8-A61E-8549359CF75E}">
      <dgm:prSet/>
      <dgm:spPr/>
      <dgm:t>
        <a:bodyPr/>
        <a:lstStyle/>
        <a:p>
          <a:endParaRPr lang="en-US"/>
        </a:p>
      </dgm:t>
    </dgm:pt>
    <dgm:pt modelId="{17B27AE8-02E0-431A-A456-525DC5443E27}" type="sibTrans" cxnId="{3D87BFD0-D016-4CA8-A61E-8549359CF75E}">
      <dgm:prSet/>
      <dgm:spPr/>
      <dgm:t>
        <a:bodyPr/>
        <a:lstStyle/>
        <a:p>
          <a:endParaRPr lang="en-US"/>
        </a:p>
      </dgm:t>
    </dgm:pt>
    <dgm:pt modelId="{160C30D7-0701-490B-B206-45061C6D8C31}">
      <dgm:prSet phldrT="[Text]" custT="1"/>
      <dgm:spPr/>
      <dgm:t>
        <a:bodyPr/>
        <a:lstStyle/>
        <a:p>
          <a:r>
            <a:rPr lang="fa-IR" sz="2000" b="1" dirty="0" smtClean="0">
              <a:cs typeface="B Zar" panose="00000400000000000000" pitchFamily="2" charset="-78"/>
            </a:rPr>
            <a:t>تفاوت منطقه زمانی بین تیم ها</a:t>
          </a:r>
          <a:endParaRPr lang="en-US" sz="2000" b="1" dirty="0">
            <a:cs typeface="B Zar" panose="00000400000000000000" pitchFamily="2" charset="-78"/>
          </a:endParaRPr>
        </a:p>
      </dgm:t>
    </dgm:pt>
    <dgm:pt modelId="{05C02C54-1F60-4EB0-9143-33B730059830}" type="parTrans" cxnId="{E10EC5FD-76A5-43B3-91EA-B3111B9D570E}">
      <dgm:prSet/>
      <dgm:spPr/>
      <dgm:t>
        <a:bodyPr/>
        <a:lstStyle/>
        <a:p>
          <a:endParaRPr lang="en-US"/>
        </a:p>
      </dgm:t>
    </dgm:pt>
    <dgm:pt modelId="{7D849FF8-0282-4AFF-AF25-3C83E69942A7}" type="sibTrans" cxnId="{E10EC5FD-76A5-43B3-91EA-B3111B9D570E}">
      <dgm:prSet/>
      <dgm:spPr/>
      <dgm:t>
        <a:bodyPr/>
        <a:lstStyle/>
        <a:p>
          <a:endParaRPr lang="en-US"/>
        </a:p>
      </dgm:t>
    </dgm:pt>
    <dgm:pt modelId="{E2C209E5-BD76-4A53-8FD4-2290E6639263}">
      <dgm:prSet phldrT="[Text]" custT="1"/>
      <dgm:spPr/>
      <dgm:t>
        <a:bodyPr/>
        <a:lstStyle/>
        <a:p>
          <a:r>
            <a:rPr lang="fa-IR" sz="2000" b="1" dirty="0" smtClean="0">
              <a:cs typeface="B Zar" panose="00000400000000000000" pitchFamily="2" charset="-78"/>
            </a:rPr>
            <a:t>موانع زبانی و تفاوت فرهنگی</a:t>
          </a:r>
          <a:endParaRPr lang="en-US" sz="2000" b="1" dirty="0">
            <a:cs typeface="B Zar" panose="00000400000000000000" pitchFamily="2" charset="-78"/>
          </a:endParaRPr>
        </a:p>
      </dgm:t>
    </dgm:pt>
    <dgm:pt modelId="{76B36F59-3275-4449-A276-EC656B67B87F}" type="parTrans" cxnId="{B1C6EF6E-79E6-4B8E-9909-94432C9C2EA9}">
      <dgm:prSet/>
      <dgm:spPr/>
      <dgm:t>
        <a:bodyPr/>
        <a:lstStyle/>
        <a:p>
          <a:endParaRPr lang="en-US"/>
        </a:p>
      </dgm:t>
    </dgm:pt>
    <dgm:pt modelId="{826CC145-4F84-4D02-B43E-755C7BC4C2B1}" type="sibTrans" cxnId="{B1C6EF6E-79E6-4B8E-9909-94432C9C2EA9}">
      <dgm:prSet/>
      <dgm:spPr/>
      <dgm:t>
        <a:bodyPr/>
        <a:lstStyle/>
        <a:p>
          <a:endParaRPr lang="en-US"/>
        </a:p>
      </dgm:t>
    </dgm:pt>
    <dgm:pt modelId="{704BCC78-B958-43B9-8B9E-2D60F0A4D56E}" type="pres">
      <dgm:prSet presAssocID="{F8E3367F-D1D7-47E1-B353-BB8872792FAF}" presName="diagram" presStyleCnt="0">
        <dgm:presLayoutVars>
          <dgm:chMax val="1"/>
          <dgm:dir/>
          <dgm:animLvl val="ctr"/>
          <dgm:resizeHandles val="exact"/>
        </dgm:presLayoutVars>
      </dgm:prSet>
      <dgm:spPr/>
      <dgm:t>
        <a:bodyPr/>
        <a:lstStyle/>
        <a:p>
          <a:endParaRPr lang="en-US"/>
        </a:p>
      </dgm:t>
    </dgm:pt>
    <dgm:pt modelId="{E13ED12E-01C9-4FC3-9AA8-429D9F151329}" type="pres">
      <dgm:prSet presAssocID="{F8E3367F-D1D7-47E1-B353-BB8872792FAF}" presName="matrix" presStyleCnt="0"/>
      <dgm:spPr/>
    </dgm:pt>
    <dgm:pt modelId="{1C945873-B4DD-4E5B-A689-306B86219CCF}" type="pres">
      <dgm:prSet presAssocID="{F8E3367F-D1D7-47E1-B353-BB8872792FAF}" presName="tile1" presStyleLbl="node1" presStyleIdx="0" presStyleCnt="4" custLinFactNeighborX="-29843" custLinFactNeighborY="787"/>
      <dgm:spPr/>
      <dgm:t>
        <a:bodyPr/>
        <a:lstStyle/>
        <a:p>
          <a:endParaRPr lang="en-US"/>
        </a:p>
      </dgm:t>
    </dgm:pt>
    <dgm:pt modelId="{E743982F-5F99-4E75-955B-F02DDC370C83}" type="pres">
      <dgm:prSet presAssocID="{F8E3367F-D1D7-47E1-B353-BB8872792FAF}" presName="tile1text" presStyleLbl="node1" presStyleIdx="0" presStyleCnt="4">
        <dgm:presLayoutVars>
          <dgm:chMax val="0"/>
          <dgm:chPref val="0"/>
          <dgm:bulletEnabled val="1"/>
        </dgm:presLayoutVars>
      </dgm:prSet>
      <dgm:spPr/>
      <dgm:t>
        <a:bodyPr/>
        <a:lstStyle/>
        <a:p>
          <a:endParaRPr lang="en-US"/>
        </a:p>
      </dgm:t>
    </dgm:pt>
    <dgm:pt modelId="{5EBE21AD-6441-473F-8D43-502BA700ED0C}" type="pres">
      <dgm:prSet presAssocID="{F8E3367F-D1D7-47E1-B353-BB8872792FAF}" presName="tile2" presStyleLbl="node1" presStyleIdx="1" presStyleCnt="4"/>
      <dgm:spPr/>
      <dgm:t>
        <a:bodyPr/>
        <a:lstStyle/>
        <a:p>
          <a:endParaRPr lang="en-US"/>
        </a:p>
      </dgm:t>
    </dgm:pt>
    <dgm:pt modelId="{04AE5366-30EF-4241-8919-2E12A32B3142}" type="pres">
      <dgm:prSet presAssocID="{F8E3367F-D1D7-47E1-B353-BB8872792FAF}" presName="tile2text" presStyleLbl="node1" presStyleIdx="1" presStyleCnt="4">
        <dgm:presLayoutVars>
          <dgm:chMax val="0"/>
          <dgm:chPref val="0"/>
          <dgm:bulletEnabled val="1"/>
        </dgm:presLayoutVars>
      </dgm:prSet>
      <dgm:spPr/>
      <dgm:t>
        <a:bodyPr/>
        <a:lstStyle/>
        <a:p>
          <a:endParaRPr lang="en-US"/>
        </a:p>
      </dgm:t>
    </dgm:pt>
    <dgm:pt modelId="{DF993BAE-58F4-4F7D-B11F-A6838AB1D695}" type="pres">
      <dgm:prSet presAssocID="{F8E3367F-D1D7-47E1-B353-BB8872792FAF}" presName="tile3" presStyleLbl="node1" presStyleIdx="2" presStyleCnt="4"/>
      <dgm:spPr/>
      <dgm:t>
        <a:bodyPr/>
        <a:lstStyle/>
        <a:p>
          <a:endParaRPr lang="en-US"/>
        </a:p>
      </dgm:t>
    </dgm:pt>
    <dgm:pt modelId="{059310BA-CC5D-437C-965F-ACC456C50BCF}" type="pres">
      <dgm:prSet presAssocID="{F8E3367F-D1D7-47E1-B353-BB8872792FAF}" presName="tile3text" presStyleLbl="node1" presStyleIdx="2" presStyleCnt="4">
        <dgm:presLayoutVars>
          <dgm:chMax val="0"/>
          <dgm:chPref val="0"/>
          <dgm:bulletEnabled val="1"/>
        </dgm:presLayoutVars>
      </dgm:prSet>
      <dgm:spPr/>
      <dgm:t>
        <a:bodyPr/>
        <a:lstStyle/>
        <a:p>
          <a:endParaRPr lang="en-US"/>
        </a:p>
      </dgm:t>
    </dgm:pt>
    <dgm:pt modelId="{5AF7A7D2-A8C0-4E76-A44A-89F691C5B63D}" type="pres">
      <dgm:prSet presAssocID="{F8E3367F-D1D7-47E1-B353-BB8872792FAF}" presName="tile4" presStyleLbl="node1" presStyleIdx="3" presStyleCnt="4"/>
      <dgm:spPr/>
      <dgm:t>
        <a:bodyPr/>
        <a:lstStyle/>
        <a:p>
          <a:endParaRPr lang="en-US"/>
        </a:p>
      </dgm:t>
    </dgm:pt>
    <dgm:pt modelId="{35885CF6-5604-40FF-9E9C-551C793F9E25}" type="pres">
      <dgm:prSet presAssocID="{F8E3367F-D1D7-47E1-B353-BB8872792FAF}" presName="tile4text" presStyleLbl="node1" presStyleIdx="3" presStyleCnt="4">
        <dgm:presLayoutVars>
          <dgm:chMax val="0"/>
          <dgm:chPref val="0"/>
          <dgm:bulletEnabled val="1"/>
        </dgm:presLayoutVars>
      </dgm:prSet>
      <dgm:spPr/>
      <dgm:t>
        <a:bodyPr/>
        <a:lstStyle/>
        <a:p>
          <a:endParaRPr lang="en-US"/>
        </a:p>
      </dgm:t>
    </dgm:pt>
    <dgm:pt modelId="{4F5533C3-2107-495B-8BA3-1AE90F4F7DBE}" type="pres">
      <dgm:prSet presAssocID="{F8E3367F-D1D7-47E1-B353-BB8872792FAF}" presName="centerTile" presStyleLbl="fgShp" presStyleIdx="0" presStyleCnt="1">
        <dgm:presLayoutVars>
          <dgm:chMax val="0"/>
          <dgm:chPref val="0"/>
        </dgm:presLayoutVars>
      </dgm:prSet>
      <dgm:spPr/>
      <dgm:t>
        <a:bodyPr/>
        <a:lstStyle/>
        <a:p>
          <a:endParaRPr lang="en-US"/>
        </a:p>
      </dgm:t>
    </dgm:pt>
  </dgm:ptLst>
  <dgm:cxnLst>
    <dgm:cxn modelId="{9E4A2306-AD7E-4383-A973-9275C9A27265}" srcId="{F0D0CA76-D298-4220-88BF-D34492212988}" destId="{59EA3E5F-3DAB-4808-AB80-BCEB0EBCA4B9}" srcOrd="0" destOrd="0" parTransId="{D18D728B-3591-4752-97D6-7C31CA43D935}" sibTransId="{3A00717B-333C-4D3A-B279-E7A025C8FB2C}"/>
    <dgm:cxn modelId="{26654B5F-5325-4867-91CE-7F30F0C737FA}" type="presOf" srcId="{F8E3367F-D1D7-47E1-B353-BB8872792FAF}" destId="{704BCC78-B958-43B9-8B9E-2D60F0A4D56E}" srcOrd="0" destOrd="0" presId="urn:microsoft.com/office/officeart/2005/8/layout/matrix1"/>
    <dgm:cxn modelId="{E10EC5FD-76A5-43B3-91EA-B3111B9D570E}" srcId="{F0D0CA76-D298-4220-88BF-D34492212988}" destId="{160C30D7-0701-490B-B206-45061C6D8C31}" srcOrd="2" destOrd="0" parTransId="{05C02C54-1F60-4EB0-9143-33B730059830}" sibTransId="{7D849FF8-0282-4AFF-AF25-3C83E69942A7}"/>
    <dgm:cxn modelId="{3D87BFD0-D016-4CA8-A61E-8549359CF75E}" srcId="{F0D0CA76-D298-4220-88BF-D34492212988}" destId="{C79902A1-015F-4682-8703-A58937E37105}" srcOrd="1" destOrd="0" parTransId="{454A5768-5D6B-49A5-8C4E-D1D0D1E55351}" sibTransId="{17B27AE8-02E0-431A-A456-525DC5443E27}"/>
    <dgm:cxn modelId="{0D3CA41B-816C-4D70-A731-E015C1F9FF9A}" type="presOf" srcId="{59EA3E5F-3DAB-4808-AB80-BCEB0EBCA4B9}" destId="{1C945873-B4DD-4E5B-A689-306B86219CCF}" srcOrd="0" destOrd="0" presId="urn:microsoft.com/office/officeart/2005/8/layout/matrix1"/>
    <dgm:cxn modelId="{2C627F97-8588-4FD7-8958-65F08DEB8FA5}" type="presOf" srcId="{160C30D7-0701-490B-B206-45061C6D8C31}" destId="{059310BA-CC5D-437C-965F-ACC456C50BCF}" srcOrd="1" destOrd="0" presId="urn:microsoft.com/office/officeart/2005/8/layout/matrix1"/>
    <dgm:cxn modelId="{F15A3972-602B-4EB5-BDDB-CA91B0245AD4}" type="presOf" srcId="{59EA3E5F-3DAB-4808-AB80-BCEB0EBCA4B9}" destId="{E743982F-5F99-4E75-955B-F02DDC370C83}" srcOrd="1" destOrd="0" presId="urn:microsoft.com/office/officeart/2005/8/layout/matrix1"/>
    <dgm:cxn modelId="{F2C79383-8201-4027-9E89-F732AB121F24}" type="presOf" srcId="{160C30D7-0701-490B-B206-45061C6D8C31}" destId="{DF993BAE-58F4-4F7D-B11F-A6838AB1D695}" srcOrd="0" destOrd="0" presId="urn:microsoft.com/office/officeart/2005/8/layout/matrix1"/>
    <dgm:cxn modelId="{00B58C96-75A6-48FE-9FB8-84AEBBC1B531}" type="presOf" srcId="{C79902A1-015F-4682-8703-A58937E37105}" destId="{5EBE21AD-6441-473F-8D43-502BA700ED0C}" srcOrd="0" destOrd="0" presId="urn:microsoft.com/office/officeart/2005/8/layout/matrix1"/>
    <dgm:cxn modelId="{B0140453-2ADF-49DD-AFF3-01A0813870CC}" type="presOf" srcId="{E2C209E5-BD76-4A53-8FD4-2290E6639263}" destId="{35885CF6-5604-40FF-9E9C-551C793F9E25}" srcOrd="1" destOrd="0" presId="urn:microsoft.com/office/officeart/2005/8/layout/matrix1"/>
    <dgm:cxn modelId="{F36B8187-380E-4F35-98B9-7D3AB0DD93EF}" srcId="{F8E3367F-D1D7-47E1-B353-BB8872792FAF}" destId="{F0D0CA76-D298-4220-88BF-D34492212988}" srcOrd="0" destOrd="0" parTransId="{D79A52B8-9600-4B2A-8F8C-4BD621CCCE86}" sibTransId="{F6908640-6D5B-4503-8E96-28C980D64D0C}"/>
    <dgm:cxn modelId="{71BB5EA7-2685-4DAB-B9D8-CD3D439D5804}" type="presOf" srcId="{E2C209E5-BD76-4A53-8FD4-2290E6639263}" destId="{5AF7A7D2-A8C0-4E76-A44A-89F691C5B63D}" srcOrd="0" destOrd="0" presId="urn:microsoft.com/office/officeart/2005/8/layout/matrix1"/>
    <dgm:cxn modelId="{A791EB13-20B6-4F80-A72C-4EC2D8752714}" type="presOf" srcId="{C79902A1-015F-4682-8703-A58937E37105}" destId="{04AE5366-30EF-4241-8919-2E12A32B3142}" srcOrd="1" destOrd="0" presId="urn:microsoft.com/office/officeart/2005/8/layout/matrix1"/>
    <dgm:cxn modelId="{B1C6EF6E-79E6-4B8E-9909-94432C9C2EA9}" srcId="{F0D0CA76-D298-4220-88BF-D34492212988}" destId="{E2C209E5-BD76-4A53-8FD4-2290E6639263}" srcOrd="3" destOrd="0" parTransId="{76B36F59-3275-4449-A276-EC656B67B87F}" sibTransId="{826CC145-4F84-4D02-B43E-755C7BC4C2B1}"/>
    <dgm:cxn modelId="{25924CF9-455F-4000-AD8E-CE37D45666D3}" type="presOf" srcId="{F0D0CA76-D298-4220-88BF-D34492212988}" destId="{4F5533C3-2107-495B-8BA3-1AE90F4F7DBE}" srcOrd="0" destOrd="0" presId="urn:microsoft.com/office/officeart/2005/8/layout/matrix1"/>
    <dgm:cxn modelId="{0203D13C-DE05-48DF-8E0D-DE929A2BA571}" type="presParOf" srcId="{704BCC78-B958-43B9-8B9E-2D60F0A4D56E}" destId="{E13ED12E-01C9-4FC3-9AA8-429D9F151329}" srcOrd="0" destOrd="0" presId="urn:microsoft.com/office/officeart/2005/8/layout/matrix1"/>
    <dgm:cxn modelId="{149F8FF6-D929-4F59-AF94-4A6230D51F06}" type="presParOf" srcId="{E13ED12E-01C9-4FC3-9AA8-429D9F151329}" destId="{1C945873-B4DD-4E5B-A689-306B86219CCF}" srcOrd="0" destOrd="0" presId="urn:microsoft.com/office/officeart/2005/8/layout/matrix1"/>
    <dgm:cxn modelId="{46A7E933-4BBE-4828-A755-FE355F02D0A9}" type="presParOf" srcId="{E13ED12E-01C9-4FC3-9AA8-429D9F151329}" destId="{E743982F-5F99-4E75-955B-F02DDC370C83}" srcOrd="1" destOrd="0" presId="urn:microsoft.com/office/officeart/2005/8/layout/matrix1"/>
    <dgm:cxn modelId="{2CA33DE2-A1C5-4929-A8FB-E9FF3EAD3CDC}" type="presParOf" srcId="{E13ED12E-01C9-4FC3-9AA8-429D9F151329}" destId="{5EBE21AD-6441-473F-8D43-502BA700ED0C}" srcOrd="2" destOrd="0" presId="urn:microsoft.com/office/officeart/2005/8/layout/matrix1"/>
    <dgm:cxn modelId="{4121149A-F3AD-4FBB-86ED-9D2A4923C220}" type="presParOf" srcId="{E13ED12E-01C9-4FC3-9AA8-429D9F151329}" destId="{04AE5366-30EF-4241-8919-2E12A32B3142}" srcOrd="3" destOrd="0" presId="urn:microsoft.com/office/officeart/2005/8/layout/matrix1"/>
    <dgm:cxn modelId="{F8676E3D-0AFE-4783-A6C3-148109635FCE}" type="presParOf" srcId="{E13ED12E-01C9-4FC3-9AA8-429D9F151329}" destId="{DF993BAE-58F4-4F7D-B11F-A6838AB1D695}" srcOrd="4" destOrd="0" presId="urn:microsoft.com/office/officeart/2005/8/layout/matrix1"/>
    <dgm:cxn modelId="{4BD61220-3CB6-4875-B77F-C620D77E7144}" type="presParOf" srcId="{E13ED12E-01C9-4FC3-9AA8-429D9F151329}" destId="{059310BA-CC5D-437C-965F-ACC456C50BCF}" srcOrd="5" destOrd="0" presId="urn:microsoft.com/office/officeart/2005/8/layout/matrix1"/>
    <dgm:cxn modelId="{E2B2F707-FFCE-4F53-B007-198D00A2E54F}" type="presParOf" srcId="{E13ED12E-01C9-4FC3-9AA8-429D9F151329}" destId="{5AF7A7D2-A8C0-4E76-A44A-89F691C5B63D}" srcOrd="6" destOrd="0" presId="urn:microsoft.com/office/officeart/2005/8/layout/matrix1"/>
    <dgm:cxn modelId="{D9AC4055-DE11-4D7F-980F-CD0DA3AF50CB}" type="presParOf" srcId="{E13ED12E-01C9-4FC3-9AA8-429D9F151329}" destId="{35885CF6-5604-40FF-9E9C-551C793F9E25}" srcOrd="7" destOrd="0" presId="urn:microsoft.com/office/officeart/2005/8/layout/matrix1"/>
    <dgm:cxn modelId="{51290924-5CEA-4F73-A74F-222B3A337F04}" type="presParOf" srcId="{704BCC78-B958-43B9-8B9E-2D60F0A4D56E}" destId="{4F5533C3-2107-495B-8BA3-1AE90F4F7DBE}" srcOrd="1" destOrd="0" presId="urn:microsoft.com/office/officeart/2005/8/layout/matrix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6A65A4B-3A1B-43A4-BE86-0F2B0067114A}" type="doc">
      <dgm:prSet loTypeId="urn:microsoft.com/office/officeart/2005/8/layout/rings+Icon" loCatId="officeonline" qsTypeId="urn:microsoft.com/office/officeart/2005/8/quickstyle/3d4" qsCatId="3D" csTypeId="urn:microsoft.com/office/officeart/2005/8/colors/accent2_1" csCatId="accent2" phldr="1"/>
      <dgm:spPr/>
      <dgm:t>
        <a:bodyPr/>
        <a:lstStyle/>
        <a:p>
          <a:endParaRPr lang="en-US"/>
        </a:p>
      </dgm:t>
    </dgm:pt>
    <dgm:pt modelId="{8E09B487-AE55-4D64-AF33-B13C4D668669}">
      <dgm:prSet phldrT="[Text]" custT="1"/>
      <dgm:spPr>
        <a:solidFill>
          <a:schemeClr val="accent1">
            <a:alpha val="50000"/>
          </a:schemeClr>
        </a:solidFill>
      </dgm:spPr>
      <dgm:t>
        <a:bodyPr/>
        <a:lstStyle/>
        <a:p>
          <a:r>
            <a:rPr lang="fa-IR" sz="1800" b="1" dirty="0" smtClean="0">
              <a:solidFill>
                <a:schemeClr val="bg1"/>
              </a:solidFill>
              <a:cs typeface="B Zar" panose="00000400000000000000" pitchFamily="2" charset="-78"/>
            </a:rPr>
            <a:t>پس از تحقیق و مصاحبه:</a:t>
          </a:r>
        </a:p>
        <a:p>
          <a:r>
            <a:rPr lang="fa-IR" sz="1800" b="1" dirty="0" smtClean="0">
              <a:solidFill>
                <a:schemeClr val="bg1"/>
              </a:solidFill>
              <a:cs typeface="B Zar" panose="00000400000000000000" pitchFamily="2" charset="-78"/>
            </a:rPr>
            <a:t>چالش های اعتماد در مدیریت پروژه</a:t>
          </a:r>
          <a:endParaRPr lang="en-US" sz="1800" dirty="0">
            <a:solidFill>
              <a:schemeClr val="bg1"/>
            </a:solidFill>
          </a:endParaRPr>
        </a:p>
      </dgm:t>
    </dgm:pt>
    <dgm:pt modelId="{94ECB73D-497B-43B3-B09D-D885C38B2BDA}" type="parTrans" cxnId="{3092C039-D8E2-4D00-A82C-D0C4470C1985}">
      <dgm:prSet/>
      <dgm:spPr/>
      <dgm:t>
        <a:bodyPr/>
        <a:lstStyle/>
        <a:p>
          <a:endParaRPr lang="en-US"/>
        </a:p>
      </dgm:t>
    </dgm:pt>
    <dgm:pt modelId="{09F4910C-9E59-4B7E-A4F1-2287CBCAE371}" type="sibTrans" cxnId="{3092C039-D8E2-4D00-A82C-D0C4470C1985}">
      <dgm:prSet/>
      <dgm:spPr/>
      <dgm:t>
        <a:bodyPr/>
        <a:lstStyle/>
        <a:p>
          <a:endParaRPr lang="en-US"/>
        </a:p>
      </dgm:t>
    </dgm:pt>
    <dgm:pt modelId="{97490A54-6205-434C-A586-A8B64133E669}">
      <dgm:prSet phldrT="[Text]" custT="1"/>
      <dgm:spPr/>
      <dgm:t>
        <a:bodyPr/>
        <a:lstStyle/>
        <a:p>
          <a:pPr rtl="1"/>
          <a:r>
            <a:rPr lang="ar-SA" sz="2000" b="1" dirty="0" smtClean="0">
              <a:cs typeface="B Zar" panose="00000400000000000000" pitchFamily="2" charset="-78"/>
            </a:rPr>
            <a:t>عدم ملاقات حضوری</a:t>
          </a:r>
          <a:endParaRPr lang="en-US" sz="2000" dirty="0"/>
        </a:p>
      </dgm:t>
    </dgm:pt>
    <dgm:pt modelId="{542DFEEF-5A86-4B30-9A6D-FA78D9E15A95}" type="parTrans" cxnId="{5636B427-BDB0-4415-9296-14BE6CB93C9E}">
      <dgm:prSet/>
      <dgm:spPr/>
      <dgm:t>
        <a:bodyPr/>
        <a:lstStyle/>
        <a:p>
          <a:endParaRPr lang="en-US"/>
        </a:p>
      </dgm:t>
    </dgm:pt>
    <dgm:pt modelId="{7D020507-C2E2-448E-86B5-ABF21878F52D}" type="sibTrans" cxnId="{5636B427-BDB0-4415-9296-14BE6CB93C9E}">
      <dgm:prSet/>
      <dgm:spPr/>
      <dgm:t>
        <a:bodyPr/>
        <a:lstStyle/>
        <a:p>
          <a:endParaRPr lang="en-US"/>
        </a:p>
      </dgm:t>
    </dgm:pt>
    <dgm:pt modelId="{5600AD4D-2446-47AD-BD1A-634FCD36DCE4}">
      <dgm:prSet phldrT="[Text]" custT="1"/>
      <dgm:spPr/>
      <dgm:t>
        <a:bodyPr/>
        <a:lstStyle/>
        <a:p>
          <a:pPr rtl="1"/>
          <a:r>
            <a:rPr lang="ar-SA" sz="2000" b="1" dirty="0" smtClean="0">
              <a:cs typeface="B Zar" panose="00000400000000000000" pitchFamily="2" charset="-78"/>
            </a:rPr>
            <a:t>فرهنگ اجتماعی بد</a:t>
          </a:r>
          <a:endParaRPr lang="en-US" sz="2000" dirty="0"/>
        </a:p>
      </dgm:t>
    </dgm:pt>
    <dgm:pt modelId="{02C87B1D-62EA-4EB6-A516-E5DF5A50D8E1}" type="parTrans" cxnId="{802417FD-9D34-4EB8-B8CB-AB1D0E293A12}">
      <dgm:prSet/>
      <dgm:spPr/>
      <dgm:t>
        <a:bodyPr/>
        <a:lstStyle/>
        <a:p>
          <a:endParaRPr lang="en-US"/>
        </a:p>
      </dgm:t>
    </dgm:pt>
    <dgm:pt modelId="{907D7FFB-E549-4A5E-BE95-334751C56683}" type="sibTrans" cxnId="{802417FD-9D34-4EB8-B8CB-AB1D0E293A12}">
      <dgm:prSet/>
      <dgm:spPr/>
      <dgm:t>
        <a:bodyPr/>
        <a:lstStyle/>
        <a:p>
          <a:endParaRPr lang="en-US"/>
        </a:p>
      </dgm:t>
    </dgm:pt>
    <dgm:pt modelId="{48C12D02-3E6C-44A8-B401-542E195653CC}">
      <dgm:prSet phldrT="[Text]" custT="1"/>
      <dgm:spPr/>
      <dgm:t>
        <a:bodyPr/>
        <a:lstStyle/>
        <a:p>
          <a:pPr rtl="1"/>
          <a:r>
            <a:rPr lang="ar-SA" sz="2000" b="1" dirty="0" smtClean="0">
              <a:cs typeface="B Zar" panose="00000400000000000000" pitchFamily="2" charset="-78"/>
            </a:rPr>
            <a:t>عدم وجود ارتباط تیمی </a:t>
          </a:r>
          <a:endParaRPr lang="en-US" sz="2000" b="1" dirty="0" smtClean="0">
            <a:cs typeface="B Zar" panose="00000400000000000000" pitchFamily="2" charset="-78"/>
          </a:endParaRPr>
        </a:p>
      </dgm:t>
    </dgm:pt>
    <dgm:pt modelId="{828F1337-04E0-4F2E-A62B-17733A7E92E6}" type="sibTrans" cxnId="{31D7BD16-9E76-4507-8085-B3F295F5FA40}">
      <dgm:prSet/>
      <dgm:spPr/>
      <dgm:t>
        <a:bodyPr/>
        <a:lstStyle/>
        <a:p>
          <a:endParaRPr lang="en-US"/>
        </a:p>
      </dgm:t>
    </dgm:pt>
    <dgm:pt modelId="{C2D9843D-203A-4DFB-B862-46CEEC58B141}" type="parTrans" cxnId="{31D7BD16-9E76-4507-8085-B3F295F5FA40}">
      <dgm:prSet/>
      <dgm:spPr/>
      <dgm:t>
        <a:bodyPr/>
        <a:lstStyle/>
        <a:p>
          <a:endParaRPr lang="en-US"/>
        </a:p>
      </dgm:t>
    </dgm:pt>
    <dgm:pt modelId="{370E7AD6-AB5F-44C6-A91C-40AF94FF2131}">
      <dgm:prSet phldrT="[Text]" custT="1"/>
      <dgm:spPr/>
      <dgm:t>
        <a:bodyPr/>
        <a:lstStyle/>
        <a:p>
          <a:pPr rtl="1"/>
          <a:r>
            <a:rPr lang="ar-SA" sz="2000" b="1" dirty="0" smtClean="0">
              <a:cs typeface="B Zar" panose="00000400000000000000" pitchFamily="2" charset="-78"/>
            </a:rPr>
            <a:t>از دست دادن تعهدات</a:t>
          </a:r>
          <a:endParaRPr lang="en-US" sz="2000" dirty="0"/>
        </a:p>
      </dgm:t>
    </dgm:pt>
    <dgm:pt modelId="{DFBDB790-BA3C-4054-883F-941446CD8767}" type="sibTrans" cxnId="{6C0C2D00-487C-4DCC-980D-B2E421C2A0D2}">
      <dgm:prSet/>
      <dgm:spPr/>
      <dgm:t>
        <a:bodyPr/>
        <a:lstStyle/>
        <a:p>
          <a:endParaRPr lang="en-US"/>
        </a:p>
      </dgm:t>
    </dgm:pt>
    <dgm:pt modelId="{D59346CC-82FE-47CC-9EAA-5D4BE2876887}" type="parTrans" cxnId="{6C0C2D00-487C-4DCC-980D-B2E421C2A0D2}">
      <dgm:prSet/>
      <dgm:spPr/>
      <dgm:t>
        <a:bodyPr/>
        <a:lstStyle/>
        <a:p>
          <a:endParaRPr lang="en-US"/>
        </a:p>
      </dgm:t>
    </dgm:pt>
    <dgm:pt modelId="{1078AA99-0212-4848-A8EE-7677ECE38E44}" type="pres">
      <dgm:prSet presAssocID="{C6A65A4B-3A1B-43A4-BE86-0F2B0067114A}" presName="Name0" presStyleCnt="0">
        <dgm:presLayoutVars>
          <dgm:chMax val="7"/>
          <dgm:dir/>
          <dgm:resizeHandles val="exact"/>
        </dgm:presLayoutVars>
      </dgm:prSet>
      <dgm:spPr/>
      <dgm:t>
        <a:bodyPr/>
        <a:lstStyle/>
        <a:p>
          <a:endParaRPr lang="en-US"/>
        </a:p>
      </dgm:t>
    </dgm:pt>
    <dgm:pt modelId="{F6CFB623-D4AB-45EC-9858-F9B45D257101}" type="pres">
      <dgm:prSet presAssocID="{C6A65A4B-3A1B-43A4-BE86-0F2B0067114A}" presName="ellipse1" presStyleLbl="vennNode1" presStyleIdx="0" presStyleCnt="5" custLinFactNeighborX="10312">
        <dgm:presLayoutVars>
          <dgm:bulletEnabled val="1"/>
        </dgm:presLayoutVars>
      </dgm:prSet>
      <dgm:spPr/>
      <dgm:t>
        <a:bodyPr/>
        <a:lstStyle/>
        <a:p>
          <a:endParaRPr lang="en-US"/>
        </a:p>
      </dgm:t>
    </dgm:pt>
    <dgm:pt modelId="{54D34C04-1641-42FA-84CB-489A7B63FC1B}" type="pres">
      <dgm:prSet presAssocID="{C6A65A4B-3A1B-43A4-BE86-0F2B0067114A}" presName="ellipse2" presStyleLbl="vennNode1" presStyleIdx="1" presStyleCnt="5" custLinFactNeighborX="-10695">
        <dgm:presLayoutVars>
          <dgm:bulletEnabled val="1"/>
        </dgm:presLayoutVars>
      </dgm:prSet>
      <dgm:spPr/>
      <dgm:t>
        <a:bodyPr/>
        <a:lstStyle/>
        <a:p>
          <a:endParaRPr lang="en-US"/>
        </a:p>
      </dgm:t>
    </dgm:pt>
    <dgm:pt modelId="{FC15495D-C752-4B8D-AED2-D2C1E401F2B4}" type="pres">
      <dgm:prSet presAssocID="{C6A65A4B-3A1B-43A4-BE86-0F2B0067114A}" presName="ellipse3" presStyleLbl="vennNode1" presStyleIdx="2" presStyleCnt="5" custScaleX="122083" custScaleY="119349">
        <dgm:presLayoutVars>
          <dgm:bulletEnabled val="1"/>
        </dgm:presLayoutVars>
      </dgm:prSet>
      <dgm:spPr/>
      <dgm:t>
        <a:bodyPr/>
        <a:lstStyle/>
        <a:p>
          <a:endParaRPr lang="en-US"/>
        </a:p>
      </dgm:t>
    </dgm:pt>
    <dgm:pt modelId="{EA3477C2-A795-43B3-AAAE-B00E76B0FBF3}" type="pres">
      <dgm:prSet presAssocID="{C6A65A4B-3A1B-43A4-BE86-0F2B0067114A}" presName="ellipse4" presStyleLbl="vennNode1" presStyleIdx="3" presStyleCnt="5" custLinFactNeighborX="14378">
        <dgm:presLayoutVars>
          <dgm:bulletEnabled val="1"/>
        </dgm:presLayoutVars>
      </dgm:prSet>
      <dgm:spPr/>
      <dgm:t>
        <a:bodyPr/>
        <a:lstStyle/>
        <a:p>
          <a:endParaRPr lang="en-US"/>
        </a:p>
      </dgm:t>
    </dgm:pt>
    <dgm:pt modelId="{AF99CA3F-6641-49F1-A293-8E8E153CF422}" type="pres">
      <dgm:prSet presAssocID="{C6A65A4B-3A1B-43A4-BE86-0F2B0067114A}" presName="ellipse5" presStyleLbl="vennNode1" presStyleIdx="4" presStyleCnt="5" custLinFactNeighborX="-6636">
        <dgm:presLayoutVars>
          <dgm:bulletEnabled val="1"/>
        </dgm:presLayoutVars>
      </dgm:prSet>
      <dgm:spPr/>
      <dgm:t>
        <a:bodyPr/>
        <a:lstStyle/>
        <a:p>
          <a:endParaRPr lang="en-US"/>
        </a:p>
      </dgm:t>
    </dgm:pt>
  </dgm:ptLst>
  <dgm:cxnLst>
    <dgm:cxn modelId="{94A090E3-F389-4988-9853-4EDAC169CFF8}" type="presOf" srcId="{370E7AD6-AB5F-44C6-A91C-40AF94FF2131}" destId="{54D34C04-1641-42FA-84CB-489A7B63FC1B}" srcOrd="0" destOrd="0" presId="urn:microsoft.com/office/officeart/2005/8/layout/rings+Icon"/>
    <dgm:cxn modelId="{6C0C2D00-487C-4DCC-980D-B2E421C2A0D2}" srcId="{C6A65A4B-3A1B-43A4-BE86-0F2B0067114A}" destId="{370E7AD6-AB5F-44C6-A91C-40AF94FF2131}" srcOrd="1" destOrd="0" parTransId="{D59346CC-82FE-47CC-9EAA-5D4BE2876887}" sibTransId="{DFBDB790-BA3C-4054-883F-941446CD8767}"/>
    <dgm:cxn modelId="{802417FD-9D34-4EB8-B8CB-AB1D0E293A12}" srcId="{C6A65A4B-3A1B-43A4-BE86-0F2B0067114A}" destId="{5600AD4D-2446-47AD-BD1A-634FCD36DCE4}" srcOrd="4" destOrd="0" parTransId="{02C87B1D-62EA-4EB6-A516-E5DF5A50D8E1}" sibTransId="{907D7FFB-E549-4A5E-BE95-334751C56683}"/>
    <dgm:cxn modelId="{227D5568-8D98-4CC1-A982-E30F5EB100F5}" type="presOf" srcId="{5600AD4D-2446-47AD-BD1A-634FCD36DCE4}" destId="{AF99CA3F-6641-49F1-A293-8E8E153CF422}" srcOrd="0" destOrd="0" presId="urn:microsoft.com/office/officeart/2005/8/layout/rings+Icon"/>
    <dgm:cxn modelId="{5636B427-BDB0-4415-9296-14BE6CB93C9E}" srcId="{C6A65A4B-3A1B-43A4-BE86-0F2B0067114A}" destId="{97490A54-6205-434C-A586-A8B64133E669}" srcOrd="3" destOrd="0" parTransId="{542DFEEF-5A86-4B30-9A6D-FA78D9E15A95}" sibTransId="{7D020507-C2E2-448E-86B5-ABF21878F52D}"/>
    <dgm:cxn modelId="{3869ACA5-9EFD-4885-8B62-6B74D7F02AB3}" type="presOf" srcId="{8E09B487-AE55-4D64-AF33-B13C4D668669}" destId="{FC15495D-C752-4B8D-AED2-D2C1E401F2B4}" srcOrd="0" destOrd="0" presId="urn:microsoft.com/office/officeart/2005/8/layout/rings+Icon"/>
    <dgm:cxn modelId="{31D7BD16-9E76-4507-8085-B3F295F5FA40}" srcId="{C6A65A4B-3A1B-43A4-BE86-0F2B0067114A}" destId="{48C12D02-3E6C-44A8-B401-542E195653CC}" srcOrd="0" destOrd="0" parTransId="{C2D9843D-203A-4DFB-B862-46CEEC58B141}" sibTransId="{828F1337-04E0-4F2E-A62B-17733A7E92E6}"/>
    <dgm:cxn modelId="{7F8DEC00-6D40-4B01-886C-ED759477AB15}" type="presOf" srcId="{97490A54-6205-434C-A586-A8B64133E669}" destId="{EA3477C2-A795-43B3-AAAE-B00E76B0FBF3}" srcOrd="0" destOrd="0" presId="urn:microsoft.com/office/officeart/2005/8/layout/rings+Icon"/>
    <dgm:cxn modelId="{91CFF238-2CC7-4880-B71A-773E8759DB2E}" type="presOf" srcId="{48C12D02-3E6C-44A8-B401-542E195653CC}" destId="{F6CFB623-D4AB-45EC-9858-F9B45D257101}" srcOrd="0" destOrd="0" presId="urn:microsoft.com/office/officeart/2005/8/layout/rings+Icon"/>
    <dgm:cxn modelId="{10150A63-FC2D-4773-B2C6-6C4AAA3AD538}" type="presOf" srcId="{C6A65A4B-3A1B-43A4-BE86-0F2B0067114A}" destId="{1078AA99-0212-4848-A8EE-7677ECE38E44}" srcOrd="0" destOrd="0" presId="urn:microsoft.com/office/officeart/2005/8/layout/rings+Icon"/>
    <dgm:cxn modelId="{3092C039-D8E2-4D00-A82C-D0C4470C1985}" srcId="{C6A65A4B-3A1B-43A4-BE86-0F2B0067114A}" destId="{8E09B487-AE55-4D64-AF33-B13C4D668669}" srcOrd="2" destOrd="0" parTransId="{94ECB73D-497B-43B3-B09D-D885C38B2BDA}" sibTransId="{09F4910C-9E59-4B7E-A4F1-2287CBCAE371}"/>
    <dgm:cxn modelId="{4CB6BEAA-B6D4-4848-AA8A-FAD0B35CDB2C}" type="presParOf" srcId="{1078AA99-0212-4848-A8EE-7677ECE38E44}" destId="{F6CFB623-D4AB-45EC-9858-F9B45D257101}" srcOrd="0" destOrd="0" presId="urn:microsoft.com/office/officeart/2005/8/layout/rings+Icon"/>
    <dgm:cxn modelId="{8D4777DE-D38D-4AFE-B80D-0E3794296427}" type="presParOf" srcId="{1078AA99-0212-4848-A8EE-7677ECE38E44}" destId="{54D34C04-1641-42FA-84CB-489A7B63FC1B}" srcOrd="1" destOrd="0" presId="urn:microsoft.com/office/officeart/2005/8/layout/rings+Icon"/>
    <dgm:cxn modelId="{C3020F0E-A73F-4F65-8BDF-C2D641984D00}" type="presParOf" srcId="{1078AA99-0212-4848-A8EE-7677ECE38E44}" destId="{FC15495D-C752-4B8D-AED2-D2C1E401F2B4}" srcOrd="2" destOrd="0" presId="urn:microsoft.com/office/officeart/2005/8/layout/rings+Icon"/>
    <dgm:cxn modelId="{A287D3B5-E2FF-4AB0-A761-0D8C95AF361B}" type="presParOf" srcId="{1078AA99-0212-4848-A8EE-7677ECE38E44}" destId="{EA3477C2-A795-43B3-AAAE-B00E76B0FBF3}" srcOrd="3" destOrd="0" presId="urn:microsoft.com/office/officeart/2005/8/layout/rings+Icon"/>
    <dgm:cxn modelId="{14A5D69F-BADB-4424-BF36-881CF4C233F9}" type="presParOf" srcId="{1078AA99-0212-4848-A8EE-7677ECE38E44}" destId="{AF99CA3F-6641-49F1-A293-8E8E153CF422}" srcOrd="4" destOrd="0" presId="urn:microsoft.com/office/officeart/2005/8/layout/rings+Icon"/>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A839E8-B4C8-4424-829B-C19F90EA45BD}">
      <dsp:nvSpPr>
        <dsp:cNvPr id="0" name=""/>
        <dsp:cNvSpPr/>
      </dsp:nvSpPr>
      <dsp:spPr>
        <a:xfrm>
          <a:off x="5640875" y="0"/>
          <a:ext cx="3585988" cy="534426"/>
        </a:xfrm>
        <a:prstGeom prst="roundRect">
          <a:avLst/>
        </a:prstGeom>
        <a:solidFill>
          <a:schemeClr val="tx2">
            <a:lumMod val="75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r>
            <a:rPr lang="fa-IR" sz="2000" b="1" kern="1200" dirty="0" smtClean="0">
              <a:cs typeface="B Zar" panose="00000400000000000000" pitchFamily="2" charset="-78"/>
            </a:rPr>
            <a:t>مصاحبه های ساختاریافته</a:t>
          </a:r>
          <a:endParaRPr lang="en-US" sz="2000" b="1" kern="1200" dirty="0">
            <a:cs typeface="B Zar" panose="00000400000000000000" pitchFamily="2" charset="-78"/>
          </a:endParaRPr>
        </a:p>
      </dsp:txBody>
      <dsp:txXfrm>
        <a:off x="5666964" y="26089"/>
        <a:ext cx="3533810" cy="482248"/>
      </dsp:txXfrm>
    </dsp:sp>
    <dsp:sp modelId="{80AF6DB1-FF1B-40CA-9BC3-0667CFBC752A}">
      <dsp:nvSpPr>
        <dsp:cNvPr id="0" name=""/>
        <dsp:cNvSpPr/>
      </dsp:nvSpPr>
      <dsp:spPr>
        <a:xfrm>
          <a:off x="0" y="561838"/>
          <a:ext cx="9330007" cy="55629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6228" tIns="17780" rIns="99568" bIns="17780" numCol="1" spcCol="1270" anchor="t" anchorCtr="0">
          <a:noAutofit/>
        </a:bodyPr>
        <a:lstStyle/>
        <a:p>
          <a:pPr marL="114300" lvl="1" indent="-114300" algn="r" defTabSz="622300" rtl="1">
            <a:lnSpc>
              <a:spcPct val="90000"/>
            </a:lnSpc>
            <a:spcBef>
              <a:spcPct val="0"/>
            </a:spcBef>
            <a:spcAft>
              <a:spcPct val="20000"/>
            </a:spcAft>
            <a:buChar char="••"/>
          </a:pPr>
          <a:r>
            <a:rPr lang="fa-IR" sz="1400" b="1" kern="1200" dirty="0" smtClean="0">
              <a:cs typeface="B Zar" panose="00000400000000000000" pitchFamily="2" charset="-78"/>
            </a:rPr>
            <a:t> </a:t>
          </a:r>
          <a:r>
            <a:rPr lang="ar-SA" sz="1400" b="1" kern="1200" dirty="0" smtClean="0">
              <a:cs typeface="B Zar" panose="00000400000000000000" pitchFamily="2" charset="-78"/>
            </a:rPr>
            <a:t>مصاحبه‌های ساختاریافته کاملاً برنامه‌ریزی‌شده از پیش تعیین‌شده است و ازنظر توالی منظم شده است.</a:t>
          </a:r>
          <a:r>
            <a:rPr lang="ar-SA" sz="1400" kern="1200" dirty="0" smtClean="0"/>
            <a:t> </a:t>
          </a:r>
          <a:r>
            <a:rPr lang="ar-SA" sz="1400" b="1" kern="1200" dirty="0" smtClean="0">
              <a:cs typeface="B Zar" panose="00000400000000000000" pitchFamily="2" charset="-78"/>
            </a:rPr>
            <a:t>دستورالعمل مناسب در این مصاحبه موجود است.</a:t>
          </a:r>
          <a:endParaRPr lang="en-US" sz="1400" b="1" kern="1200" dirty="0">
            <a:cs typeface="B Zar" panose="00000400000000000000" pitchFamily="2" charset="-78"/>
          </a:endParaRPr>
        </a:p>
      </dsp:txBody>
      <dsp:txXfrm>
        <a:off x="0" y="561838"/>
        <a:ext cx="9330007" cy="556296"/>
      </dsp:txXfrm>
    </dsp:sp>
    <dsp:sp modelId="{A249CE4D-AD99-44F4-A99B-D8ADEC7E275C}">
      <dsp:nvSpPr>
        <dsp:cNvPr id="0" name=""/>
        <dsp:cNvSpPr/>
      </dsp:nvSpPr>
      <dsp:spPr>
        <a:xfrm>
          <a:off x="5640875" y="1140482"/>
          <a:ext cx="3585988" cy="542423"/>
        </a:xfrm>
        <a:prstGeom prst="roundRect">
          <a:avLst/>
        </a:prstGeom>
        <a:solidFill>
          <a:schemeClr val="tx2">
            <a:lumMod val="75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r" defTabSz="889000" rtl="1">
            <a:lnSpc>
              <a:spcPct val="90000"/>
            </a:lnSpc>
            <a:spcBef>
              <a:spcPct val="0"/>
            </a:spcBef>
            <a:spcAft>
              <a:spcPct val="35000"/>
            </a:spcAft>
          </a:pPr>
          <a:r>
            <a:rPr lang="fa-IR" sz="2000" b="1" kern="1200" dirty="0" smtClean="0">
              <a:cs typeface="B Zar" panose="00000400000000000000" pitchFamily="2" charset="-78"/>
            </a:rPr>
            <a:t>مصاحبه های بدون ساختار</a:t>
          </a:r>
          <a:endParaRPr lang="en-US" sz="2000" b="1" kern="1200" dirty="0">
            <a:cs typeface="B Zar" panose="00000400000000000000" pitchFamily="2" charset="-78"/>
          </a:endParaRPr>
        </a:p>
      </dsp:txBody>
      <dsp:txXfrm>
        <a:off x="5667354" y="1166961"/>
        <a:ext cx="3533030" cy="489465"/>
      </dsp:txXfrm>
    </dsp:sp>
    <dsp:sp modelId="{1EEA9048-751B-47A8-97C2-60D3F2614E1B}">
      <dsp:nvSpPr>
        <dsp:cNvPr id="0" name=""/>
        <dsp:cNvSpPr/>
      </dsp:nvSpPr>
      <dsp:spPr>
        <a:xfrm>
          <a:off x="0" y="1671236"/>
          <a:ext cx="9330007" cy="8072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6228" tIns="17780" rIns="99568" bIns="17780" numCol="1" spcCol="1270" anchor="t" anchorCtr="0">
          <a:noAutofit/>
        </a:bodyPr>
        <a:lstStyle/>
        <a:p>
          <a:pPr marL="114300" lvl="1" indent="-114300" algn="r" defTabSz="622300" rtl="1">
            <a:lnSpc>
              <a:spcPct val="90000"/>
            </a:lnSpc>
            <a:spcBef>
              <a:spcPct val="0"/>
            </a:spcBef>
            <a:spcAft>
              <a:spcPct val="20000"/>
            </a:spcAft>
            <a:buChar char="••"/>
          </a:pPr>
          <a:r>
            <a:rPr lang="ar-SA" sz="1400" b="1" kern="1200" dirty="0" smtClean="0">
              <a:cs typeface="B Zar" panose="00000400000000000000" pitchFamily="2" charset="-78"/>
            </a:rPr>
            <a:t>در این مصاحبه پرسش و پاسخ طبقه‌بندی و از پیش تعیین‌شده نیست. ازآنجایی‌که سؤالات از پیش تعیین‌شده ندارد به این معنی نیست که سؤالات می‌توانند غیرمستقیم و تصادفی باشند، بدون آماده‌سازی و اطلاعات کامل نمی‌توان آن را شروع کرد. محقق باید در مورد هدف مصاحبه ایده داشته باشد. چالش‌های زیادی در این مصاحبه وجود دارد، محقق باید از رشته موردنظر اطلاع داشته باشد</a:t>
          </a:r>
          <a:endParaRPr lang="en-US" sz="1400" b="1" kern="1200" dirty="0">
            <a:cs typeface="B Zar" panose="00000400000000000000" pitchFamily="2" charset="-78"/>
          </a:endParaRPr>
        </a:p>
      </dsp:txBody>
      <dsp:txXfrm>
        <a:off x="0" y="1671236"/>
        <a:ext cx="9330007" cy="807299"/>
      </dsp:txXfrm>
    </dsp:sp>
    <dsp:sp modelId="{0C05A5B7-8E54-4D0D-B38D-350AD3E6B69C}">
      <dsp:nvSpPr>
        <dsp:cNvPr id="0" name=""/>
        <dsp:cNvSpPr/>
      </dsp:nvSpPr>
      <dsp:spPr>
        <a:xfrm>
          <a:off x="5640875" y="2469123"/>
          <a:ext cx="3585988" cy="542333"/>
        </a:xfrm>
        <a:prstGeom prst="roundRect">
          <a:avLst/>
        </a:prstGeom>
        <a:solidFill>
          <a:schemeClr val="tx2">
            <a:lumMod val="7500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r>
            <a:rPr lang="fa-IR" sz="2000" b="1" kern="1200" dirty="0" smtClean="0">
              <a:cs typeface="B Zar" panose="00000400000000000000" pitchFamily="2" charset="-78"/>
            </a:rPr>
            <a:t>مصاحبه های نیمه‌ساختاریافته</a:t>
          </a:r>
          <a:endParaRPr lang="en-US" sz="2000" b="1" kern="1200" dirty="0">
            <a:cs typeface="B Zar" panose="00000400000000000000" pitchFamily="2" charset="-78"/>
          </a:endParaRPr>
        </a:p>
      </dsp:txBody>
      <dsp:txXfrm>
        <a:off x="5667350" y="2495598"/>
        <a:ext cx="3533038" cy="489383"/>
      </dsp:txXfrm>
    </dsp:sp>
    <dsp:sp modelId="{C5353293-546E-4211-9DD1-9CB80D91DBE0}">
      <dsp:nvSpPr>
        <dsp:cNvPr id="0" name=""/>
        <dsp:cNvSpPr/>
      </dsp:nvSpPr>
      <dsp:spPr>
        <a:xfrm>
          <a:off x="0" y="2827604"/>
          <a:ext cx="9330007" cy="869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96228" tIns="22860" rIns="128016" bIns="22860" numCol="1" spcCol="1270" anchor="t" anchorCtr="0">
          <a:noAutofit/>
        </a:bodyPr>
        <a:lstStyle/>
        <a:p>
          <a:pPr marL="171450" lvl="1" indent="-171450" algn="l" defTabSz="800100">
            <a:lnSpc>
              <a:spcPct val="90000"/>
            </a:lnSpc>
            <a:spcBef>
              <a:spcPct val="0"/>
            </a:spcBef>
            <a:spcAft>
              <a:spcPct val="20000"/>
            </a:spcAft>
            <a:buChar char="••"/>
          </a:pPr>
          <a:endParaRPr lang="en-US" sz="1800" b="1" kern="1200" dirty="0">
            <a:cs typeface="B Zar" panose="00000400000000000000" pitchFamily="2" charset="-78"/>
          </a:endParaRPr>
        </a:p>
        <a:p>
          <a:pPr marL="114300" lvl="1" indent="-114300" algn="r" defTabSz="622300" rtl="1">
            <a:lnSpc>
              <a:spcPct val="90000"/>
            </a:lnSpc>
            <a:spcBef>
              <a:spcPct val="0"/>
            </a:spcBef>
            <a:spcAft>
              <a:spcPct val="20000"/>
            </a:spcAft>
            <a:buChar char="••"/>
          </a:pPr>
          <a:r>
            <a:rPr lang="ar-SA" sz="1400" b="1" kern="1200" dirty="0" smtClean="0">
              <a:cs typeface="B Zar" panose="00000400000000000000" pitchFamily="2" charset="-78"/>
            </a:rPr>
            <a:t>متن کامل مصاحبه به‌صورت نیمه ساختاریافته از قبل موجود است. اما هنوز در طول مصاحبه نیاز به ابداع دارد، به این معنی که مصاحبه‌کننده فضایی برای تغییر یا بداهه سازی سؤالات در زمان اجرا بر اساس پاسخ‌های مصاحبه‌شوندگان دارد. </a:t>
          </a:r>
          <a:endParaRPr lang="en-US" sz="1400" b="1" kern="1200" dirty="0">
            <a:cs typeface="B Zar" panose="00000400000000000000" pitchFamily="2" charset="-78"/>
          </a:endParaRPr>
        </a:p>
      </dsp:txBody>
      <dsp:txXfrm>
        <a:off x="0" y="2827604"/>
        <a:ext cx="9330007" cy="86940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A7C8B61-AAAB-4076-9A2F-0FAB0FF4688D}">
      <dsp:nvSpPr>
        <dsp:cNvPr id="0" name=""/>
        <dsp:cNvSpPr/>
      </dsp:nvSpPr>
      <dsp:spPr>
        <a:xfrm>
          <a:off x="7320387" y="407001"/>
          <a:ext cx="2009607" cy="707579"/>
        </a:xfrm>
        <a:prstGeom prst="rect">
          <a:avLst/>
        </a:prstGeom>
        <a:solidFill>
          <a:schemeClr val="tx2">
            <a:lumMod val="75000"/>
          </a:schemeClr>
        </a:solid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lvl="0" algn="ctr" defTabSz="889000" rtl="1">
            <a:lnSpc>
              <a:spcPct val="90000"/>
            </a:lnSpc>
            <a:spcBef>
              <a:spcPct val="0"/>
            </a:spcBef>
            <a:spcAft>
              <a:spcPct val="35000"/>
            </a:spcAft>
          </a:pPr>
          <a:r>
            <a:rPr lang="fa-IR" sz="2000" b="1" kern="1200" dirty="0" smtClean="0">
              <a:solidFill>
                <a:schemeClr val="bg1"/>
              </a:solidFill>
              <a:cs typeface="B Zar" panose="00000400000000000000" pitchFamily="2" charset="-78"/>
            </a:rPr>
            <a:t>سوالات کلیدی</a:t>
          </a:r>
          <a:endParaRPr lang="en-US" sz="2000" b="1" kern="1200" dirty="0">
            <a:solidFill>
              <a:schemeClr val="bg1"/>
            </a:solidFill>
            <a:cs typeface="B Zar" panose="00000400000000000000" pitchFamily="2" charset="-78"/>
          </a:endParaRPr>
        </a:p>
      </dsp:txBody>
      <dsp:txXfrm>
        <a:off x="7320387" y="407001"/>
        <a:ext cx="2009607" cy="707579"/>
      </dsp:txXfrm>
    </dsp:sp>
    <dsp:sp modelId="{B65A08CD-AF96-4459-A08E-EB6FA720914D}">
      <dsp:nvSpPr>
        <dsp:cNvPr id="0" name=""/>
        <dsp:cNvSpPr/>
      </dsp:nvSpPr>
      <dsp:spPr>
        <a:xfrm rot="10800000">
          <a:off x="6862998" y="449729"/>
          <a:ext cx="457389" cy="62212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FDA074D-5AB2-4944-B198-EAFF77AAE51B}">
      <dsp:nvSpPr>
        <dsp:cNvPr id="0" name=""/>
        <dsp:cNvSpPr/>
      </dsp:nvSpPr>
      <dsp:spPr>
        <a:xfrm>
          <a:off x="791" y="442374"/>
          <a:ext cx="6679251" cy="63683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r" defTabSz="622300" rtl="1">
            <a:lnSpc>
              <a:spcPct val="90000"/>
            </a:lnSpc>
            <a:spcBef>
              <a:spcPct val="0"/>
            </a:spcBef>
            <a:spcAft>
              <a:spcPct val="15000"/>
            </a:spcAft>
            <a:buChar char="••"/>
          </a:pPr>
          <a:r>
            <a:rPr lang="ar-SA" sz="1400" b="1" kern="1200" dirty="0" smtClean="0">
              <a:solidFill>
                <a:schemeClr val="tx1"/>
              </a:solidFill>
              <a:cs typeface="B Zar" panose="00000400000000000000" pitchFamily="2" charset="-78"/>
            </a:rPr>
            <a:t>مربوط به مسائل ارتباطی و اعتماد</a:t>
          </a:r>
          <a:r>
            <a:rPr lang="fa-IR" sz="1400" b="1" kern="1200" dirty="0" smtClean="0">
              <a:solidFill>
                <a:schemeClr val="tx1"/>
              </a:solidFill>
              <a:cs typeface="B Zar" panose="00000400000000000000" pitchFamily="2" charset="-78"/>
            </a:rPr>
            <a:t> و</a:t>
          </a:r>
          <a:r>
            <a:rPr lang="ar-SA" sz="1400" b="1" kern="1200" dirty="0" smtClean="0">
              <a:solidFill>
                <a:schemeClr val="tx1"/>
              </a:solidFill>
              <a:cs typeface="B Zar" panose="00000400000000000000" pitchFamily="2" charset="-78"/>
            </a:rPr>
            <a:t> چالش‌های مدیریت پروژه</a:t>
          </a:r>
          <a:r>
            <a:rPr lang="fa-IR" sz="1400" b="1" kern="1200" dirty="0" smtClean="0">
              <a:solidFill>
                <a:schemeClr val="tx1"/>
              </a:solidFill>
              <a:cs typeface="B Zar" panose="00000400000000000000" pitchFamily="2" charset="-78"/>
            </a:rPr>
            <a:t> است</a:t>
          </a:r>
          <a:r>
            <a:rPr lang="ar-SA" sz="1400" b="1" kern="1200" dirty="0" smtClean="0">
              <a:solidFill>
                <a:schemeClr val="tx1"/>
              </a:solidFill>
              <a:cs typeface="B Zar" panose="00000400000000000000" pitchFamily="2" charset="-78"/>
            </a:rPr>
            <a:t>. </a:t>
          </a:r>
          <a:endParaRPr lang="en-US" sz="1400" b="1" kern="1200" dirty="0">
            <a:solidFill>
              <a:schemeClr val="tx1"/>
            </a:solidFill>
            <a:cs typeface="B Zar" panose="00000400000000000000" pitchFamily="2" charset="-78"/>
          </a:endParaRPr>
        </a:p>
      </dsp:txBody>
      <dsp:txXfrm>
        <a:off x="791" y="442374"/>
        <a:ext cx="6679251" cy="636833"/>
      </dsp:txXfrm>
    </dsp:sp>
    <dsp:sp modelId="{840F896B-F38D-41F4-9CC0-559DEC168C32}">
      <dsp:nvSpPr>
        <dsp:cNvPr id="0" name=""/>
        <dsp:cNvSpPr/>
      </dsp:nvSpPr>
      <dsp:spPr>
        <a:xfrm>
          <a:off x="7342140" y="1791302"/>
          <a:ext cx="1987854" cy="642869"/>
        </a:xfrm>
        <a:prstGeom prst="rect">
          <a:avLst/>
        </a:prstGeom>
        <a:solidFill>
          <a:schemeClr val="tx2">
            <a:lumMod val="75000"/>
          </a:schemeClr>
        </a:solid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lvl="0" algn="ctr" defTabSz="889000" rtl="1">
            <a:lnSpc>
              <a:spcPct val="90000"/>
            </a:lnSpc>
            <a:spcBef>
              <a:spcPct val="0"/>
            </a:spcBef>
            <a:spcAft>
              <a:spcPct val="35000"/>
            </a:spcAft>
          </a:pPr>
          <a:r>
            <a:rPr lang="fa-IR" sz="2000" b="1" kern="1200" dirty="0" smtClean="0">
              <a:solidFill>
                <a:schemeClr val="bg1"/>
              </a:solidFill>
              <a:cs typeface="B Zar" panose="00000400000000000000" pitchFamily="2" charset="-78"/>
            </a:rPr>
            <a:t>سوالات عمومی</a:t>
          </a:r>
          <a:endParaRPr lang="en-US" sz="2000" b="1" kern="1200" dirty="0">
            <a:cs typeface="B Zar" panose="00000400000000000000" pitchFamily="2" charset="-78"/>
          </a:endParaRPr>
        </a:p>
      </dsp:txBody>
      <dsp:txXfrm>
        <a:off x="7342140" y="1791302"/>
        <a:ext cx="1987854" cy="642869"/>
      </dsp:txXfrm>
    </dsp:sp>
    <dsp:sp modelId="{046238ED-53DD-4882-A0A3-E9DE3BB3F5E3}">
      <dsp:nvSpPr>
        <dsp:cNvPr id="0" name=""/>
        <dsp:cNvSpPr/>
      </dsp:nvSpPr>
      <dsp:spPr>
        <a:xfrm rot="10800000">
          <a:off x="6881562" y="1348580"/>
          <a:ext cx="460577" cy="1528312"/>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B16A659-759E-425B-8A95-CBC440ACED00}">
      <dsp:nvSpPr>
        <dsp:cNvPr id="0" name=""/>
        <dsp:cNvSpPr/>
      </dsp:nvSpPr>
      <dsp:spPr>
        <a:xfrm>
          <a:off x="11" y="1348580"/>
          <a:ext cx="6697319" cy="1528312"/>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r" defTabSz="622300" rtl="1">
            <a:lnSpc>
              <a:spcPct val="90000"/>
            </a:lnSpc>
            <a:spcBef>
              <a:spcPct val="0"/>
            </a:spcBef>
            <a:spcAft>
              <a:spcPct val="15000"/>
            </a:spcAft>
            <a:buChar char="••"/>
          </a:pPr>
          <a:r>
            <a:rPr lang="ar-SA" sz="1400" b="1" kern="1200" dirty="0" smtClean="0">
              <a:solidFill>
                <a:schemeClr val="tx1"/>
              </a:solidFill>
              <a:cs typeface="B Zar" panose="00000400000000000000" pitchFamily="2" charset="-78"/>
            </a:rPr>
            <a:t>سبک ارتباطی شما با کارمندان چگونه است؟</a:t>
          </a:r>
          <a:endParaRPr lang="en-US" sz="1400" b="1" kern="1200" dirty="0">
            <a:solidFill>
              <a:schemeClr val="tx1"/>
            </a:solidFill>
            <a:cs typeface="B Zar" panose="00000400000000000000" pitchFamily="2" charset="-78"/>
          </a:endParaRPr>
        </a:p>
        <a:p>
          <a:pPr marL="114300" lvl="1" indent="-114300" algn="r" defTabSz="622300" rtl="1">
            <a:lnSpc>
              <a:spcPct val="90000"/>
            </a:lnSpc>
            <a:spcBef>
              <a:spcPct val="0"/>
            </a:spcBef>
            <a:spcAft>
              <a:spcPct val="15000"/>
            </a:spcAft>
            <a:buChar char="••"/>
          </a:pPr>
          <a:r>
            <a:rPr lang="ar-SA" sz="1400" b="1" kern="1200" dirty="0" smtClean="0">
              <a:solidFill>
                <a:schemeClr val="tx1"/>
              </a:solidFill>
              <a:cs typeface="B Zar" panose="00000400000000000000" pitchFamily="2" charset="-78"/>
            </a:rPr>
            <a:t>چگونه مطمئن خواهید شد که هیچ شکاف ارتباطی بین شما و تیمی که مدیریت می‌کنید وجود ندارد؟</a:t>
          </a:r>
          <a:endParaRPr lang="en-US" sz="1400" b="1" kern="1200" dirty="0">
            <a:solidFill>
              <a:schemeClr val="tx1"/>
            </a:solidFill>
            <a:cs typeface="B Zar" panose="00000400000000000000" pitchFamily="2" charset="-78"/>
          </a:endParaRPr>
        </a:p>
        <a:p>
          <a:pPr marL="114300" lvl="1" indent="-114300" algn="r" defTabSz="622300" rtl="1">
            <a:lnSpc>
              <a:spcPct val="90000"/>
            </a:lnSpc>
            <a:spcBef>
              <a:spcPct val="0"/>
            </a:spcBef>
            <a:spcAft>
              <a:spcPct val="15000"/>
            </a:spcAft>
            <a:buChar char="••"/>
          </a:pPr>
          <a:r>
            <a:rPr lang="ar-SA" sz="1400" b="1" kern="1200" dirty="0" smtClean="0">
              <a:solidFill>
                <a:schemeClr val="tx1"/>
              </a:solidFill>
              <a:cs typeface="B Zar" panose="00000400000000000000" pitchFamily="2" charset="-78"/>
            </a:rPr>
            <a:t>چگونه مطمئن می‌شوید که تیم شما راحت با شما در مورد </a:t>
          </a:r>
          <a:r>
            <a:rPr lang="ar-SA" sz="1400" b="1" kern="1200" dirty="0" smtClean="0">
              <a:solidFill>
                <a:schemeClr val="tx1"/>
              </a:solidFill>
              <a:cs typeface="B Zar" panose="00000400000000000000" pitchFamily="2" charset="-78"/>
            </a:rPr>
            <a:t>مشکلات</a:t>
          </a:r>
          <a:r>
            <a:rPr lang="fa-IR" sz="1400" b="1" kern="1200" dirty="0" smtClean="0">
              <a:solidFill>
                <a:schemeClr val="tx1"/>
              </a:solidFill>
              <a:cs typeface="B Zar" panose="00000400000000000000" pitchFamily="2" charset="-78"/>
            </a:rPr>
            <a:t>ی </a:t>
          </a:r>
          <a:r>
            <a:rPr lang="ar-SA" sz="1400" b="1" kern="1200" dirty="0" smtClean="0">
              <a:solidFill>
                <a:schemeClr val="tx1"/>
              </a:solidFill>
              <a:cs typeface="B Zar" panose="00000400000000000000" pitchFamily="2" charset="-78"/>
            </a:rPr>
            <a:t>که </a:t>
          </a:r>
          <a:r>
            <a:rPr lang="ar-SA" sz="1400" b="1" kern="1200" dirty="0" smtClean="0">
              <a:solidFill>
                <a:schemeClr val="tx1"/>
              </a:solidFill>
              <a:cs typeface="B Zar" panose="00000400000000000000" pitchFamily="2" charset="-78"/>
            </a:rPr>
            <a:t>با آن مواجه هستند صحبت می‌کند؟</a:t>
          </a:r>
          <a:endParaRPr lang="en-US" sz="1400" b="1" kern="1200" dirty="0">
            <a:solidFill>
              <a:schemeClr val="tx1"/>
            </a:solidFill>
            <a:cs typeface="B Zar" panose="00000400000000000000" pitchFamily="2" charset="-78"/>
          </a:endParaRPr>
        </a:p>
        <a:p>
          <a:pPr marL="114300" lvl="1" indent="-114300" algn="r" defTabSz="622300" rtl="1">
            <a:lnSpc>
              <a:spcPct val="90000"/>
            </a:lnSpc>
            <a:spcBef>
              <a:spcPct val="0"/>
            </a:spcBef>
            <a:spcAft>
              <a:spcPct val="15000"/>
            </a:spcAft>
            <a:buChar char="••"/>
          </a:pPr>
          <a:r>
            <a:rPr lang="ar-SA" sz="1400" b="1" kern="1200" dirty="0" smtClean="0">
              <a:solidFill>
                <a:schemeClr val="tx1"/>
              </a:solidFill>
              <a:cs typeface="B Zar" panose="00000400000000000000" pitchFamily="2" charset="-78"/>
            </a:rPr>
            <a:t>چگونه منابع را جمع می‌کنید و حس اعتماد را در بین آن‌ها را مدیریت می‌کنید؟</a:t>
          </a:r>
          <a:endParaRPr lang="en-US" sz="1400" b="1" kern="1200" dirty="0">
            <a:solidFill>
              <a:schemeClr val="tx1"/>
            </a:solidFill>
            <a:cs typeface="B Zar" panose="00000400000000000000" pitchFamily="2" charset="-78"/>
          </a:endParaRPr>
        </a:p>
      </dsp:txBody>
      <dsp:txXfrm>
        <a:off x="11" y="1348580"/>
        <a:ext cx="6697319" cy="1528312"/>
      </dsp:txXfrm>
    </dsp:sp>
    <dsp:sp modelId="{166C3E7B-9D8C-40DE-AAFB-C6CABC7BF979}">
      <dsp:nvSpPr>
        <dsp:cNvPr id="0" name=""/>
        <dsp:cNvSpPr/>
      </dsp:nvSpPr>
      <dsp:spPr>
        <a:xfrm>
          <a:off x="7340403" y="3398936"/>
          <a:ext cx="1989591" cy="700887"/>
        </a:xfrm>
        <a:prstGeom prst="rect">
          <a:avLst/>
        </a:prstGeom>
        <a:solidFill>
          <a:schemeClr val="tx2">
            <a:lumMod val="75000"/>
          </a:schemeClr>
        </a:solid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lvl="0" algn="ctr" defTabSz="889000" rtl="1">
            <a:lnSpc>
              <a:spcPct val="90000"/>
            </a:lnSpc>
            <a:spcBef>
              <a:spcPct val="0"/>
            </a:spcBef>
            <a:spcAft>
              <a:spcPct val="35000"/>
            </a:spcAft>
          </a:pPr>
          <a:r>
            <a:rPr lang="fa-IR" sz="2000" b="1" kern="1200" dirty="0" smtClean="0">
              <a:solidFill>
                <a:schemeClr val="bg1"/>
              </a:solidFill>
              <a:cs typeface="B Zar" panose="00000400000000000000" pitchFamily="2" charset="-78"/>
            </a:rPr>
            <a:t>سوالات پایانی</a:t>
          </a:r>
          <a:endParaRPr lang="en-US" sz="2000" b="1" kern="1200" dirty="0">
            <a:solidFill>
              <a:schemeClr val="bg1"/>
            </a:solidFill>
            <a:cs typeface="B Zar" panose="00000400000000000000" pitchFamily="2" charset="-78"/>
          </a:endParaRPr>
        </a:p>
      </dsp:txBody>
      <dsp:txXfrm>
        <a:off x="7340403" y="3398936"/>
        <a:ext cx="1989591" cy="700887"/>
      </dsp:txXfrm>
    </dsp:sp>
    <dsp:sp modelId="{3E411944-0AD8-4D49-8B96-BB70964518D4}">
      <dsp:nvSpPr>
        <dsp:cNvPr id="0" name=""/>
        <dsp:cNvSpPr/>
      </dsp:nvSpPr>
      <dsp:spPr>
        <a:xfrm rot="10800000">
          <a:off x="6887570" y="3194046"/>
          <a:ext cx="452833" cy="1110668"/>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69AC7CA-76CB-494D-98FE-335301C8EEC6}">
      <dsp:nvSpPr>
        <dsp:cNvPr id="0" name=""/>
        <dsp:cNvSpPr/>
      </dsp:nvSpPr>
      <dsp:spPr>
        <a:xfrm>
          <a:off x="1888" y="3110893"/>
          <a:ext cx="6704549" cy="1276974"/>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r" defTabSz="622300" rtl="1">
            <a:lnSpc>
              <a:spcPct val="90000"/>
            </a:lnSpc>
            <a:spcBef>
              <a:spcPct val="0"/>
            </a:spcBef>
            <a:spcAft>
              <a:spcPct val="15000"/>
            </a:spcAft>
            <a:buChar char="••"/>
          </a:pPr>
          <a:r>
            <a:rPr lang="ar-SA" sz="1400" b="1" kern="1200" dirty="0" smtClean="0">
              <a:solidFill>
                <a:schemeClr val="tx1"/>
              </a:solidFill>
              <a:cs typeface="B Zar" panose="00000400000000000000" pitchFamily="2" charset="-78"/>
            </a:rPr>
            <a:t>در مورد مسائل ارتباطی و اعتماد بین تیم‌ها با چه چالش‌های دیگری روبرو هستید؟ و چگونه بر این چالش‌ها غلبه می‌کنید؟</a:t>
          </a:r>
          <a:endParaRPr lang="en-US" sz="1400" b="1" kern="1200" dirty="0">
            <a:solidFill>
              <a:schemeClr val="tx1"/>
            </a:solidFill>
            <a:cs typeface="B Zar" panose="00000400000000000000" pitchFamily="2" charset="-78"/>
          </a:endParaRPr>
        </a:p>
        <a:p>
          <a:pPr marL="114300" lvl="1" indent="-114300" algn="r" defTabSz="622300" rtl="1">
            <a:lnSpc>
              <a:spcPct val="90000"/>
            </a:lnSpc>
            <a:spcBef>
              <a:spcPct val="0"/>
            </a:spcBef>
            <a:spcAft>
              <a:spcPct val="15000"/>
            </a:spcAft>
            <a:buChar char="••"/>
          </a:pPr>
          <a:r>
            <a:rPr lang="ar-SA" sz="1400" b="1" kern="1200" dirty="0" smtClean="0">
              <a:solidFill>
                <a:schemeClr val="tx1"/>
              </a:solidFill>
              <a:cs typeface="B Zar" panose="00000400000000000000" pitchFamily="2" charset="-78"/>
            </a:rPr>
            <a:t>در صورت بروز هرگونه سردرگمی بعدازاین مصاحبه، می‌توانم برای سؤالات بیشتر با شما تماس بگیرم؟</a:t>
          </a:r>
          <a:endParaRPr lang="en-US" sz="1400" b="1" kern="1200" dirty="0">
            <a:solidFill>
              <a:schemeClr val="tx1"/>
            </a:solidFill>
            <a:cs typeface="B Zar" panose="00000400000000000000" pitchFamily="2" charset="-78"/>
          </a:endParaRPr>
        </a:p>
      </dsp:txBody>
      <dsp:txXfrm>
        <a:off x="1888" y="3110893"/>
        <a:ext cx="6704549" cy="127697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945873-B4DD-4E5B-A689-306B86219CCF}">
      <dsp:nvSpPr>
        <dsp:cNvPr id="0" name=""/>
        <dsp:cNvSpPr/>
      </dsp:nvSpPr>
      <dsp:spPr>
        <a:xfrm rot="16200000">
          <a:off x="1178719" y="-1163445"/>
          <a:ext cx="1940718" cy="4298156"/>
        </a:xfrm>
        <a:prstGeom prst="round1Rect">
          <a:avLst/>
        </a:prstGeom>
        <a:gradFill rotWithShape="0">
          <a:gsLst>
            <a:gs pos="0">
              <a:schemeClr val="accent2">
                <a:shade val="80000"/>
                <a:hueOff val="0"/>
                <a:satOff val="0"/>
                <a:lumOff val="0"/>
                <a:alphaOff val="0"/>
                <a:satMod val="100000"/>
                <a:lumMod val="100000"/>
              </a:schemeClr>
            </a:gs>
            <a:gs pos="50000">
              <a:schemeClr val="accent2">
                <a:shade val="80000"/>
                <a:hueOff val="0"/>
                <a:satOff val="0"/>
                <a:lumOff val="0"/>
                <a:alphaOff val="0"/>
                <a:shade val="99000"/>
                <a:satMod val="105000"/>
                <a:lumMod val="100000"/>
              </a:schemeClr>
            </a:gs>
            <a:gs pos="100000">
              <a:schemeClr val="accent2">
                <a:shade val="80000"/>
                <a:hueOff val="0"/>
                <a:satOff val="0"/>
                <a:lumOff val="0"/>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fa-IR" sz="2000" b="1" kern="1200" dirty="0" smtClean="0">
              <a:cs typeface="B Zar" panose="00000400000000000000" pitchFamily="2" charset="-78"/>
            </a:rPr>
            <a:t>عدم قدردانی از منابع سخت کوش</a:t>
          </a:r>
          <a:endParaRPr lang="en-US" sz="2000" b="1" kern="1200" dirty="0">
            <a:cs typeface="B Zar" panose="00000400000000000000" pitchFamily="2" charset="-78"/>
          </a:endParaRPr>
        </a:p>
      </dsp:txBody>
      <dsp:txXfrm rot="5400000">
        <a:off x="-1" y="15274"/>
        <a:ext cx="4298156" cy="1455538"/>
      </dsp:txXfrm>
    </dsp:sp>
    <dsp:sp modelId="{5EBE21AD-6441-473F-8D43-502BA700ED0C}">
      <dsp:nvSpPr>
        <dsp:cNvPr id="0" name=""/>
        <dsp:cNvSpPr/>
      </dsp:nvSpPr>
      <dsp:spPr>
        <a:xfrm>
          <a:off x="4298156" y="0"/>
          <a:ext cx="4298156" cy="1940718"/>
        </a:xfrm>
        <a:prstGeom prst="round1Rect">
          <a:avLst/>
        </a:prstGeom>
        <a:gradFill rotWithShape="0">
          <a:gsLst>
            <a:gs pos="0">
              <a:schemeClr val="accent2">
                <a:shade val="80000"/>
                <a:hueOff val="173197"/>
                <a:satOff val="-7419"/>
                <a:lumOff val="10233"/>
                <a:alphaOff val="0"/>
                <a:satMod val="100000"/>
                <a:lumMod val="100000"/>
              </a:schemeClr>
            </a:gs>
            <a:gs pos="50000">
              <a:schemeClr val="accent2">
                <a:shade val="80000"/>
                <a:hueOff val="173197"/>
                <a:satOff val="-7419"/>
                <a:lumOff val="10233"/>
                <a:alphaOff val="0"/>
                <a:shade val="99000"/>
                <a:satMod val="105000"/>
                <a:lumMod val="100000"/>
              </a:schemeClr>
            </a:gs>
            <a:gs pos="100000">
              <a:schemeClr val="accent2">
                <a:shade val="80000"/>
                <a:hueOff val="173197"/>
                <a:satOff val="-7419"/>
                <a:lumOff val="10233"/>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fa-IR" sz="2000" b="1" kern="1200" dirty="0" smtClean="0">
              <a:cs typeface="B Zar" panose="00000400000000000000" pitchFamily="2" charset="-78"/>
            </a:rPr>
            <a:t>عدم اعتماد بین منابع</a:t>
          </a:r>
          <a:endParaRPr lang="en-US" sz="2000" b="1" kern="1200" dirty="0">
            <a:cs typeface="B Zar" panose="00000400000000000000" pitchFamily="2" charset="-78"/>
          </a:endParaRPr>
        </a:p>
      </dsp:txBody>
      <dsp:txXfrm>
        <a:off x="4298156" y="0"/>
        <a:ext cx="4298156" cy="1455538"/>
      </dsp:txXfrm>
    </dsp:sp>
    <dsp:sp modelId="{DF993BAE-58F4-4F7D-B11F-A6838AB1D695}">
      <dsp:nvSpPr>
        <dsp:cNvPr id="0" name=""/>
        <dsp:cNvSpPr/>
      </dsp:nvSpPr>
      <dsp:spPr>
        <a:xfrm rot="10800000">
          <a:off x="0" y="1940718"/>
          <a:ext cx="4298156" cy="1940718"/>
        </a:xfrm>
        <a:prstGeom prst="round1Rect">
          <a:avLst/>
        </a:prstGeom>
        <a:gradFill rotWithShape="0">
          <a:gsLst>
            <a:gs pos="0">
              <a:schemeClr val="accent2">
                <a:shade val="80000"/>
                <a:hueOff val="346395"/>
                <a:satOff val="-14838"/>
                <a:lumOff val="20465"/>
                <a:alphaOff val="0"/>
                <a:satMod val="100000"/>
                <a:lumMod val="100000"/>
              </a:schemeClr>
            </a:gs>
            <a:gs pos="50000">
              <a:schemeClr val="accent2">
                <a:shade val="80000"/>
                <a:hueOff val="346395"/>
                <a:satOff val="-14838"/>
                <a:lumOff val="20465"/>
                <a:alphaOff val="0"/>
                <a:shade val="99000"/>
                <a:satMod val="105000"/>
                <a:lumMod val="100000"/>
              </a:schemeClr>
            </a:gs>
            <a:gs pos="100000">
              <a:schemeClr val="accent2">
                <a:shade val="80000"/>
                <a:hueOff val="346395"/>
                <a:satOff val="-14838"/>
                <a:lumOff val="20465"/>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fa-IR" sz="2000" b="1" kern="1200" dirty="0" smtClean="0">
              <a:cs typeface="B Zar" panose="00000400000000000000" pitchFamily="2" charset="-78"/>
            </a:rPr>
            <a:t>تفاوت منطقه زمانی بین تیم ها</a:t>
          </a:r>
          <a:endParaRPr lang="en-US" sz="2000" b="1" kern="1200" dirty="0">
            <a:cs typeface="B Zar" panose="00000400000000000000" pitchFamily="2" charset="-78"/>
          </a:endParaRPr>
        </a:p>
      </dsp:txBody>
      <dsp:txXfrm rot="10800000">
        <a:off x="0" y="2425898"/>
        <a:ext cx="4298156" cy="1455538"/>
      </dsp:txXfrm>
    </dsp:sp>
    <dsp:sp modelId="{5AF7A7D2-A8C0-4E76-A44A-89F691C5B63D}">
      <dsp:nvSpPr>
        <dsp:cNvPr id="0" name=""/>
        <dsp:cNvSpPr/>
      </dsp:nvSpPr>
      <dsp:spPr>
        <a:xfrm rot="5400000">
          <a:off x="5476875" y="761999"/>
          <a:ext cx="1940718" cy="4298156"/>
        </a:xfrm>
        <a:prstGeom prst="round1Rect">
          <a:avLst/>
        </a:prstGeom>
        <a:gradFill rotWithShape="0">
          <a:gsLst>
            <a:gs pos="0">
              <a:schemeClr val="accent2">
                <a:shade val="80000"/>
                <a:hueOff val="519592"/>
                <a:satOff val="-22257"/>
                <a:lumOff val="30698"/>
                <a:alphaOff val="0"/>
                <a:satMod val="100000"/>
                <a:lumMod val="100000"/>
              </a:schemeClr>
            </a:gs>
            <a:gs pos="50000">
              <a:schemeClr val="accent2">
                <a:shade val="80000"/>
                <a:hueOff val="519592"/>
                <a:satOff val="-22257"/>
                <a:lumOff val="30698"/>
                <a:alphaOff val="0"/>
                <a:shade val="99000"/>
                <a:satMod val="105000"/>
                <a:lumMod val="100000"/>
              </a:schemeClr>
            </a:gs>
            <a:gs pos="100000">
              <a:schemeClr val="accent2">
                <a:shade val="80000"/>
                <a:hueOff val="519592"/>
                <a:satOff val="-22257"/>
                <a:lumOff val="30698"/>
                <a:alphaOff val="0"/>
                <a:shade val="98000"/>
                <a:satMod val="105000"/>
                <a:lumMod val="100000"/>
              </a:schemeClr>
            </a:gs>
          </a:gsLst>
          <a:lin ang="5400000" scaled="0"/>
        </a:gradFill>
        <a:ln>
          <a:noFill/>
        </a:ln>
        <a:effectLst>
          <a:outerShdw blurRad="38100" dist="12700" dir="5400000" algn="ctr" rotWithShape="0">
            <a:srgbClr val="000000">
              <a:alpha val="63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142240" tIns="142240" rIns="142240" bIns="142240" numCol="1" spcCol="1270" anchor="ctr" anchorCtr="0">
          <a:noAutofit/>
        </a:bodyPr>
        <a:lstStyle/>
        <a:p>
          <a:pPr lvl="0" algn="ctr" defTabSz="889000">
            <a:lnSpc>
              <a:spcPct val="90000"/>
            </a:lnSpc>
            <a:spcBef>
              <a:spcPct val="0"/>
            </a:spcBef>
            <a:spcAft>
              <a:spcPct val="35000"/>
            </a:spcAft>
          </a:pPr>
          <a:r>
            <a:rPr lang="fa-IR" sz="2000" b="1" kern="1200" dirty="0" smtClean="0">
              <a:cs typeface="B Zar" panose="00000400000000000000" pitchFamily="2" charset="-78"/>
            </a:rPr>
            <a:t>موانع زبانی و تفاوت فرهنگی</a:t>
          </a:r>
          <a:endParaRPr lang="en-US" sz="2000" b="1" kern="1200" dirty="0">
            <a:cs typeface="B Zar" panose="00000400000000000000" pitchFamily="2" charset="-78"/>
          </a:endParaRPr>
        </a:p>
      </dsp:txBody>
      <dsp:txXfrm rot="-5400000">
        <a:off x="4298156" y="2425898"/>
        <a:ext cx="4298156" cy="1455538"/>
      </dsp:txXfrm>
    </dsp:sp>
    <dsp:sp modelId="{4F5533C3-2107-495B-8BA3-1AE90F4F7DBE}">
      <dsp:nvSpPr>
        <dsp:cNvPr id="0" name=""/>
        <dsp:cNvSpPr/>
      </dsp:nvSpPr>
      <dsp:spPr>
        <a:xfrm>
          <a:off x="3008709" y="1455538"/>
          <a:ext cx="2578893" cy="970359"/>
        </a:xfrm>
        <a:prstGeom prst="roundRect">
          <a:avLst/>
        </a:prstGeom>
        <a:solidFill>
          <a:schemeClr val="accent2">
            <a:tint val="40000"/>
            <a:hueOff val="0"/>
            <a:satOff val="0"/>
            <a:lumOff val="0"/>
            <a:alphaOff val="0"/>
          </a:schemeClr>
        </a:solidFill>
        <a:ln>
          <a:noFill/>
        </a:ln>
        <a:effectLst>
          <a:outerShdw blurRad="38100" dist="12700" dir="5400000" algn="ctr" rotWithShape="0">
            <a:srgbClr val="000000">
              <a:alpha val="63000"/>
            </a:srgbClr>
          </a:outerShdw>
        </a:effectLst>
        <a:scene3d>
          <a:camera prst="orthographicFront"/>
          <a:lightRig rig="threePt" dir="t">
            <a:rot lat="0" lon="0" rev="7500000"/>
          </a:lightRig>
        </a:scene3d>
        <a:sp3d z="152400" extrusionH="63500" prstMaterial="matte">
          <a:bevelT w="50800" h="19050" prst="relaxedInset"/>
          <a:contourClr>
            <a:schemeClr val="bg1"/>
          </a:contourClr>
        </a:sp3d>
      </dsp:spPr>
      <dsp:style>
        <a:lnRef idx="0">
          <a:scrgbClr r="0" g="0" b="0"/>
        </a:lnRef>
        <a:fillRef idx="1">
          <a:scrgbClr r="0" g="0" b="0"/>
        </a:fillRef>
        <a:effectRef idx="2">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fa-IR" sz="1300" b="1" kern="1200" dirty="0" smtClean="0">
              <a:cs typeface="B Zar" panose="00000400000000000000" pitchFamily="2" charset="-78"/>
            </a:rPr>
            <a:t>پس از تحقیق و مصاحبه:  </a:t>
          </a:r>
        </a:p>
        <a:p>
          <a:pPr lvl="0" algn="ctr" defTabSz="577850">
            <a:lnSpc>
              <a:spcPct val="90000"/>
            </a:lnSpc>
            <a:spcBef>
              <a:spcPct val="0"/>
            </a:spcBef>
            <a:spcAft>
              <a:spcPct val="35000"/>
            </a:spcAft>
          </a:pPr>
          <a:r>
            <a:rPr lang="fa-IR" sz="1300" b="1" kern="1200" dirty="0" smtClean="0">
              <a:cs typeface="B Zar" panose="00000400000000000000" pitchFamily="2" charset="-78"/>
            </a:rPr>
            <a:t>چالش های ارتباطی در مدیریت پروژه</a:t>
          </a:r>
          <a:endParaRPr lang="en-US" sz="1300" b="1" kern="1200" dirty="0">
            <a:cs typeface="B Zar" panose="00000400000000000000" pitchFamily="2" charset="-78"/>
          </a:endParaRPr>
        </a:p>
      </dsp:txBody>
      <dsp:txXfrm>
        <a:off x="3056078" y="1502907"/>
        <a:ext cx="2484155" cy="87562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CFB623-D4AB-45EC-9858-F9B45D257101}">
      <dsp:nvSpPr>
        <dsp:cNvPr id="0" name=""/>
        <dsp:cNvSpPr/>
      </dsp:nvSpPr>
      <dsp:spPr>
        <a:xfrm>
          <a:off x="978991" y="112634"/>
          <a:ext cx="2328479" cy="2328474"/>
        </a:xfrm>
        <a:prstGeom prst="ellipse">
          <a:avLst/>
        </a:prstGeom>
        <a:solidFill>
          <a:schemeClr val="lt1">
            <a:alpha val="50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txBody>
        <a:bodyPr spcFirstLastPara="0" vert="horz" wrap="square" lIns="76200" tIns="76200" rIns="76200" bIns="76200" numCol="1" spcCol="1270" anchor="ctr" anchorCtr="0">
          <a:noAutofit/>
        </a:bodyPr>
        <a:lstStyle/>
        <a:p>
          <a:pPr lvl="0" algn="ctr" defTabSz="889000" rtl="1">
            <a:lnSpc>
              <a:spcPct val="90000"/>
            </a:lnSpc>
            <a:spcBef>
              <a:spcPct val="0"/>
            </a:spcBef>
            <a:spcAft>
              <a:spcPct val="35000"/>
            </a:spcAft>
          </a:pPr>
          <a:r>
            <a:rPr lang="ar-SA" sz="2000" b="1" kern="1200" dirty="0" smtClean="0">
              <a:cs typeface="B Zar" panose="00000400000000000000" pitchFamily="2" charset="-78"/>
            </a:rPr>
            <a:t>عدم وجود ارتباط تیمی </a:t>
          </a:r>
          <a:endParaRPr lang="en-US" sz="2000" b="1" kern="1200" dirty="0" smtClean="0">
            <a:cs typeface="B Zar" panose="00000400000000000000" pitchFamily="2" charset="-78"/>
          </a:endParaRPr>
        </a:p>
      </dsp:txBody>
      <dsp:txXfrm>
        <a:off x="1319989" y="453631"/>
        <a:ext cx="1646483" cy="1646480"/>
      </dsp:txXfrm>
    </dsp:sp>
    <dsp:sp modelId="{54D34C04-1641-42FA-84CB-489A7B63FC1B}">
      <dsp:nvSpPr>
        <dsp:cNvPr id="0" name=""/>
        <dsp:cNvSpPr/>
      </dsp:nvSpPr>
      <dsp:spPr>
        <a:xfrm>
          <a:off x="1687188" y="1665597"/>
          <a:ext cx="2328479" cy="2328474"/>
        </a:xfrm>
        <a:prstGeom prst="ellipse">
          <a:avLst/>
        </a:prstGeom>
        <a:solidFill>
          <a:schemeClr val="lt1">
            <a:alpha val="50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txBody>
        <a:bodyPr spcFirstLastPara="0" vert="horz" wrap="square" lIns="76200" tIns="76200" rIns="76200" bIns="76200" numCol="1" spcCol="1270" anchor="ctr" anchorCtr="0">
          <a:noAutofit/>
        </a:bodyPr>
        <a:lstStyle/>
        <a:p>
          <a:pPr lvl="0" algn="ctr" defTabSz="889000" rtl="1">
            <a:lnSpc>
              <a:spcPct val="90000"/>
            </a:lnSpc>
            <a:spcBef>
              <a:spcPct val="0"/>
            </a:spcBef>
            <a:spcAft>
              <a:spcPct val="35000"/>
            </a:spcAft>
          </a:pPr>
          <a:r>
            <a:rPr lang="ar-SA" sz="2000" b="1" kern="1200" dirty="0" smtClean="0">
              <a:cs typeface="B Zar" panose="00000400000000000000" pitchFamily="2" charset="-78"/>
            </a:rPr>
            <a:t>از دست دادن تعهدات</a:t>
          </a:r>
          <a:endParaRPr lang="en-US" sz="2000" kern="1200" dirty="0"/>
        </a:p>
      </dsp:txBody>
      <dsp:txXfrm>
        <a:off x="2028186" y="2006594"/>
        <a:ext cx="1646483" cy="1646480"/>
      </dsp:txXfrm>
    </dsp:sp>
    <dsp:sp modelId="{FC15495D-C752-4B8D-AED2-D2C1E401F2B4}">
      <dsp:nvSpPr>
        <dsp:cNvPr id="0" name=""/>
        <dsp:cNvSpPr/>
      </dsp:nvSpPr>
      <dsp:spPr>
        <a:xfrm>
          <a:off x="2877173" y="-112634"/>
          <a:ext cx="2842677" cy="2779010"/>
        </a:xfrm>
        <a:prstGeom prst="ellipse">
          <a:avLst/>
        </a:prstGeom>
        <a:solidFill>
          <a:schemeClr val="accent1">
            <a:alpha val="5000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fa-IR" sz="1800" b="1" kern="1200" dirty="0" smtClean="0">
              <a:solidFill>
                <a:schemeClr val="bg1"/>
              </a:solidFill>
              <a:cs typeface="B Zar" panose="00000400000000000000" pitchFamily="2" charset="-78"/>
            </a:rPr>
            <a:t>پس از تحقیق و مصاحبه:</a:t>
          </a:r>
        </a:p>
        <a:p>
          <a:pPr lvl="0" algn="ctr" defTabSz="800100">
            <a:lnSpc>
              <a:spcPct val="90000"/>
            </a:lnSpc>
            <a:spcBef>
              <a:spcPct val="0"/>
            </a:spcBef>
            <a:spcAft>
              <a:spcPct val="35000"/>
            </a:spcAft>
          </a:pPr>
          <a:r>
            <a:rPr lang="fa-IR" sz="1800" b="1" kern="1200" dirty="0" smtClean="0">
              <a:solidFill>
                <a:schemeClr val="bg1"/>
              </a:solidFill>
              <a:cs typeface="B Zar" panose="00000400000000000000" pitchFamily="2" charset="-78"/>
            </a:rPr>
            <a:t>چالش های اعتماد در مدیریت پروژه</a:t>
          </a:r>
          <a:endParaRPr lang="en-US" sz="1800" kern="1200" dirty="0">
            <a:solidFill>
              <a:schemeClr val="bg1"/>
            </a:solidFill>
          </a:endParaRPr>
        </a:p>
      </dsp:txBody>
      <dsp:txXfrm>
        <a:off x="3293473" y="294343"/>
        <a:ext cx="2010077" cy="1965056"/>
      </dsp:txXfrm>
    </dsp:sp>
    <dsp:sp modelId="{EA3477C2-A795-43B3-AAAE-B00E76B0FBF3}">
      <dsp:nvSpPr>
        <dsp:cNvPr id="0" name=""/>
        <dsp:cNvSpPr/>
      </dsp:nvSpPr>
      <dsp:spPr>
        <a:xfrm>
          <a:off x="4666402" y="1665597"/>
          <a:ext cx="2328479" cy="2328474"/>
        </a:xfrm>
        <a:prstGeom prst="ellipse">
          <a:avLst/>
        </a:prstGeom>
        <a:solidFill>
          <a:schemeClr val="lt1">
            <a:alpha val="50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txBody>
        <a:bodyPr spcFirstLastPara="0" vert="horz" wrap="square" lIns="76200" tIns="76200" rIns="76200" bIns="76200" numCol="1" spcCol="1270" anchor="ctr" anchorCtr="0">
          <a:noAutofit/>
        </a:bodyPr>
        <a:lstStyle/>
        <a:p>
          <a:pPr lvl="0" algn="ctr" defTabSz="889000" rtl="1">
            <a:lnSpc>
              <a:spcPct val="90000"/>
            </a:lnSpc>
            <a:spcBef>
              <a:spcPct val="0"/>
            </a:spcBef>
            <a:spcAft>
              <a:spcPct val="35000"/>
            </a:spcAft>
          </a:pPr>
          <a:r>
            <a:rPr lang="ar-SA" sz="2000" b="1" kern="1200" dirty="0" smtClean="0">
              <a:cs typeface="B Zar" panose="00000400000000000000" pitchFamily="2" charset="-78"/>
            </a:rPr>
            <a:t>عدم ملاقات حضوری</a:t>
          </a:r>
          <a:endParaRPr lang="en-US" sz="2000" kern="1200" dirty="0"/>
        </a:p>
      </dsp:txBody>
      <dsp:txXfrm>
        <a:off x="5007400" y="2006594"/>
        <a:ext cx="1646483" cy="1646480"/>
      </dsp:txXfrm>
    </dsp:sp>
    <dsp:sp modelId="{AF99CA3F-6641-49F1-A293-8E8E153CF422}">
      <dsp:nvSpPr>
        <dsp:cNvPr id="0" name=""/>
        <dsp:cNvSpPr/>
      </dsp:nvSpPr>
      <dsp:spPr>
        <a:xfrm>
          <a:off x="5374436" y="112634"/>
          <a:ext cx="2328479" cy="2328474"/>
        </a:xfrm>
        <a:prstGeom prst="ellipse">
          <a:avLst/>
        </a:prstGeom>
        <a:solidFill>
          <a:schemeClr val="lt1">
            <a:alpha val="50000"/>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tx1"/>
        </a:fontRef>
      </dsp:style>
      <dsp:txBody>
        <a:bodyPr spcFirstLastPara="0" vert="horz" wrap="square" lIns="76200" tIns="76200" rIns="76200" bIns="76200" numCol="1" spcCol="1270" anchor="ctr" anchorCtr="0">
          <a:noAutofit/>
        </a:bodyPr>
        <a:lstStyle/>
        <a:p>
          <a:pPr lvl="0" algn="ctr" defTabSz="889000" rtl="1">
            <a:lnSpc>
              <a:spcPct val="90000"/>
            </a:lnSpc>
            <a:spcBef>
              <a:spcPct val="0"/>
            </a:spcBef>
            <a:spcAft>
              <a:spcPct val="35000"/>
            </a:spcAft>
          </a:pPr>
          <a:r>
            <a:rPr lang="ar-SA" sz="2000" b="1" kern="1200" dirty="0" smtClean="0">
              <a:cs typeface="B Zar" panose="00000400000000000000" pitchFamily="2" charset="-78"/>
            </a:rPr>
            <a:t>فرهنگ اجتماعی بد</a:t>
          </a:r>
          <a:endParaRPr lang="en-US" sz="2000" kern="1200" dirty="0"/>
        </a:p>
      </dsp:txBody>
      <dsp:txXfrm>
        <a:off x="5715434" y="453631"/>
        <a:ext cx="1646483" cy="164648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matrix1">
  <dgm:title val=""/>
  <dgm:desc val=""/>
  <dgm:catLst>
    <dgm:cat type="matrix" pri="2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styleData>
  <dgm:clrData>
    <dgm:dataModel>
      <dgm:ptLst>
        <dgm:pt modelId="0" type="doc"/>
        <dgm:pt modelId="1"/>
        <dgm:pt modelId="11"/>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3" destOrd="0"/>
      </dgm:cxnLst>
      <dgm:bg/>
      <dgm:whole/>
    </dgm:dataModel>
  </dgm:clrData>
  <dgm:layoutNode name="diagram">
    <dgm:varLst>
      <dgm:chMax val="1"/>
      <dgm:dir/>
      <dgm:animLvl val="ctr"/>
      <dgm:resizeHandles val="exact"/>
    </dgm:varLst>
    <dgm:alg type="composite"/>
    <dgm:shape xmlns:r="http://schemas.openxmlformats.org/officeDocument/2006/relationships" r:blip="">
      <dgm:adjLst/>
    </dgm:shape>
    <dgm:presOf/>
    <dgm:constrLst>
      <dgm:constr type="ctrX" for="ch" forName="matrix" refType="w" fact="0.5"/>
      <dgm:constr type="ctrY" for="ch" forName="matrix" refType="h" fact="0.5"/>
      <dgm:constr type="w" for="ch" forName="matrix" refType="w"/>
      <dgm:constr type="h" for="ch" forName="matrix" refType="h"/>
      <dgm:constr type="ctrX" for="ch" forName="centerTile" refType="w" fact="0.5"/>
      <dgm:constr type="ctrY" for="ch" forName="centerTile" refType="h" fact="0.5"/>
      <dgm:constr type="w" for="ch" forName="centerTile" refType="w" fact="0.3"/>
      <dgm:constr type="h" for="ch" forName="centerTile" refType="h" fact="0.25"/>
      <dgm:constr type="primFontSz" for="des" ptType="node" op="equ" val="65"/>
    </dgm:constrLst>
    <dgm:ruleLst/>
    <dgm:choose name="Name0">
      <dgm:if name="Name1" axis="ch" ptType="node" func="cnt" op="gte" val="1">
        <dgm:layoutNode name="matrix">
          <dgm:alg type="composite"/>
          <dgm:shape xmlns:r="http://schemas.openxmlformats.org/officeDocument/2006/relationships" r:blip="">
            <dgm:adjLst/>
          </dgm:shape>
          <dgm:presOf/>
          <dgm:constrLst>
            <dgm:constr type="l" for="ch" forName="tile1"/>
            <dgm:constr type="t" for="ch" forName="tile1"/>
            <dgm:constr type="r" for="ch" forName="tile1" refType="w" fact="0.5"/>
            <dgm:constr type="b" for="ch" forName="tile1" refType="h" fact="0.5"/>
            <dgm:constr type="l" for="ch" forName="tile1text" refType="l" refFor="ch" refForName="tile1"/>
            <dgm:constr type="t" for="ch" forName="tile1text" refType="t" refFor="ch" refForName="tile1"/>
            <dgm:constr type="w" for="ch" forName="tile1text" refType="w" refFor="ch" refForName="tile1"/>
            <dgm:constr type="h" for="ch" forName="tile1text" refType="h" refFor="ch" refForName="tile1" fact="0.75"/>
            <dgm:constr type="r" for="ch" forName="tile2" refType="w"/>
            <dgm:constr type="t" for="ch" forName="tile2"/>
            <dgm:constr type="l" for="ch" forName="tile2" refType="w" fact="0.5"/>
            <dgm:constr type="b" for="ch" forName="tile2" refType="h" fact="0.5"/>
            <dgm:constr type="r" for="ch" forName="tile2text" refType="r" refFor="ch" refForName="tile2"/>
            <dgm:constr type="t" for="ch" forName="tile2text" refType="t" refFor="ch" refForName="tile2"/>
            <dgm:constr type="w" for="ch" forName="tile2text" refType="w" refFor="ch" refForName="tile2"/>
            <dgm:constr type="h" for="ch" forName="tile2text" refType="h" refFor="ch" refForName="tile2" fact="0.75"/>
            <dgm:constr type="l" for="ch" forName="tile3"/>
            <dgm:constr type="b" for="ch" forName="tile3" refType="h"/>
            <dgm:constr type="r" for="ch" forName="tile3" refType="w" fact="0.5"/>
            <dgm:constr type="t" for="ch" forName="tile3" refType="h" fact="0.5"/>
            <dgm:constr type="l" for="ch" forName="tile3text" refType="l" refFor="ch" refForName="tile3"/>
            <dgm:constr type="b" for="ch" forName="tile3text" refType="b" refFor="ch" refForName="tile3"/>
            <dgm:constr type="w" for="ch" forName="tile3text" refType="w" refFor="ch" refForName="tile3"/>
            <dgm:constr type="h" for="ch" forName="tile3text" refType="h" refFor="ch" refForName="tile3" fact="0.75"/>
            <dgm:constr type="r" for="ch" forName="tile4" refType="w"/>
            <dgm:constr type="b" for="ch" forName="tile4" refType="h"/>
            <dgm:constr type="l" for="ch" forName="tile4" refType="w" fact="0.5"/>
            <dgm:constr type="t" for="ch" forName="tile4" refType="h" fact="0.5"/>
            <dgm:constr type="r" for="ch" forName="tile4text" refType="r" refFor="ch" refForName="tile4"/>
            <dgm:constr type="b" for="ch" forName="tile4text" refType="b" refFor="ch" refForName="tile4"/>
            <dgm:constr type="w" for="ch" forName="tile4text" refType="w" refFor="ch" refForName="tile4"/>
            <dgm:constr type="h" for="ch" forName="tile4text" refType="h" refFor="ch" refForName="tile4" fact="0.75"/>
          </dgm:constrLst>
          <dgm:ruleLst/>
          <dgm:layoutNode name="tile1" styleLbl="node1">
            <dgm:alg type="sp"/>
            <dgm:shape xmlns:r="http://schemas.openxmlformats.org/officeDocument/2006/relationships" rot="270" type="round1Rect" r:blip="">
              <dgm:adjLst/>
            </dgm:shape>
            <dgm:choose name="Name2">
              <dgm:if name="Name3" func="var" arg="dir" op="equ" val="norm">
                <dgm:presOf axis="ch ch desOrSelf" ptType="node node node" st="1 1 1" cnt="1 1 0"/>
              </dgm:if>
              <dgm:else name="Name4">
                <dgm:presOf axis="ch ch desOrSelf" ptType="node node node" st="1 2 1" cnt="1 1 0"/>
              </dgm:else>
            </dgm:choose>
            <dgm:constrLst/>
            <dgm:ruleLst/>
          </dgm:layoutNode>
          <dgm:layoutNode name="tile1text" styleLbl="node1">
            <dgm:varLst>
              <dgm:chMax val="0"/>
              <dgm:chPref val="0"/>
              <dgm:bulletEnabled val="1"/>
            </dgm:varLst>
            <dgm:choose name="Name5">
              <dgm:if name="Name6" axis="root des" func="maxDepth" op="gte" val="3">
                <dgm:alg type="tx">
                  <dgm:param type="txAnchorVert" val="t"/>
                  <dgm:param type="parTxLTRAlign" val="l"/>
                  <dgm:param type="parTxRTLAlign" val="r"/>
                </dgm:alg>
              </dgm:if>
              <dgm:else name="Name7">
                <dgm:alg type="tx"/>
              </dgm:else>
            </dgm:choose>
            <dgm:shape xmlns:r="http://schemas.openxmlformats.org/officeDocument/2006/relationships" rot="270" type="rect" r:blip="" hideGeom="1">
              <dgm:adjLst>
                <dgm:adj idx="1" val="0.2"/>
              </dgm:adjLst>
            </dgm:shape>
            <dgm:choose name="Name8">
              <dgm:if name="Name9" func="var" arg="dir" op="equ" val="norm">
                <dgm:presOf axis="ch ch desOrSelf" ptType="node node node" st="1 1 1" cnt="1 1 0"/>
              </dgm:if>
              <dgm:else name="Name10">
                <dgm:presOf axis="ch ch desOrSelf" ptType="node node node" st="1 2 1" cnt="1 1 0"/>
              </dgm:else>
            </dgm:choose>
            <dgm:constrLst/>
            <dgm:ruleLst>
              <dgm:rule type="primFontSz" val="5" fact="NaN" max="NaN"/>
            </dgm:ruleLst>
          </dgm:layoutNode>
          <dgm:layoutNode name="tile2" styleLbl="node1">
            <dgm:alg type="sp"/>
            <dgm:shape xmlns:r="http://schemas.openxmlformats.org/officeDocument/2006/relationships" type="round1Rect" r:blip="">
              <dgm:adjLst/>
            </dgm:shape>
            <dgm:choose name="Name11">
              <dgm:if name="Name12" func="var" arg="dir" op="equ" val="norm">
                <dgm:presOf axis="ch ch desOrSelf" ptType="node node node" st="1 2 1" cnt="1 1 0"/>
              </dgm:if>
              <dgm:else name="Name13">
                <dgm:presOf axis="ch ch desOrSelf" ptType="node node node" st="1 1 1" cnt="1 1 0"/>
              </dgm:else>
            </dgm:choose>
            <dgm:constrLst/>
            <dgm:ruleLst/>
          </dgm:layoutNode>
          <dgm:layoutNode name="tile2text" styleLbl="node1">
            <dgm:varLst>
              <dgm:chMax val="0"/>
              <dgm:chPref val="0"/>
              <dgm:bulletEnabled val="1"/>
            </dgm:varLst>
            <dgm:choose name="Name14">
              <dgm:if name="Name15" axis="root des" func="maxDepth" op="gte" val="3">
                <dgm:alg type="tx">
                  <dgm:param type="txAnchorVert" val="t"/>
                  <dgm:param type="parTxLTRAlign" val="l"/>
                  <dgm:param type="parTxRTLAlign" val="r"/>
                </dgm:alg>
              </dgm:if>
              <dgm:else name="Name16">
                <dgm:alg type="tx"/>
              </dgm:else>
            </dgm:choose>
            <dgm:shape xmlns:r="http://schemas.openxmlformats.org/officeDocument/2006/relationships" type="rect" r:blip="" hideGeom="1">
              <dgm:adjLst/>
            </dgm:shape>
            <dgm:choose name="Name17">
              <dgm:if name="Name18" func="var" arg="dir" op="equ" val="norm">
                <dgm:presOf axis="ch ch desOrSelf" ptType="node node node" st="1 2 1" cnt="1 1 0"/>
              </dgm:if>
              <dgm:else name="Name19">
                <dgm:presOf axis="ch ch desOrSelf" ptType="node node node" st="1 1 1" cnt="1 1 0"/>
              </dgm:else>
            </dgm:choose>
            <dgm:constrLst/>
            <dgm:ruleLst>
              <dgm:rule type="primFontSz" val="5" fact="NaN" max="NaN"/>
            </dgm:ruleLst>
          </dgm:layoutNode>
          <dgm:layoutNode name="tile3" styleLbl="node1">
            <dgm:alg type="sp"/>
            <dgm:shape xmlns:r="http://schemas.openxmlformats.org/officeDocument/2006/relationships" rot="180" type="round1Rect" r:blip="">
              <dgm:adjLst/>
            </dgm:shape>
            <dgm:choose name="Name20">
              <dgm:if name="Name21" func="var" arg="dir" op="equ" val="norm">
                <dgm:presOf axis="ch ch desOrSelf" ptType="node node node" st="1 3 1" cnt="1 1 0"/>
              </dgm:if>
              <dgm:else name="Name22">
                <dgm:presOf axis="ch ch desOrSelf" ptType="node node node" st="1 4 1" cnt="1 1 0"/>
              </dgm:else>
            </dgm:choose>
            <dgm:constrLst/>
            <dgm:ruleLst/>
          </dgm:layoutNode>
          <dgm:layoutNode name="tile3text" styleLbl="node1">
            <dgm:varLst>
              <dgm:chMax val="0"/>
              <dgm:chPref val="0"/>
              <dgm:bulletEnabled val="1"/>
            </dgm:varLst>
            <dgm:choose name="Name23">
              <dgm:if name="Name24" axis="root des" func="maxDepth" op="gte" val="3">
                <dgm:alg type="tx">
                  <dgm:param type="txAnchorVert" val="t"/>
                  <dgm:param type="parTxLTRAlign" val="l"/>
                  <dgm:param type="parTxRTLAlign" val="r"/>
                </dgm:alg>
              </dgm:if>
              <dgm:else name="Name25">
                <dgm:alg type="tx"/>
              </dgm:else>
            </dgm:choose>
            <dgm:shape xmlns:r="http://schemas.openxmlformats.org/officeDocument/2006/relationships" rot="180" type="rect" r:blip="" hideGeom="1">
              <dgm:adjLst/>
            </dgm:shape>
            <dgm:choose name="Name26">
              <dgm:if name="Name27" func="var" arg="dir" op="equ" val="norm">
                <dgm:presOf axis="ch ch desOrSelf" ptType="node node node" st="1 3 1" cnt="1 1 0"/>
              </dgm:if>
              <dgm:else name="Name28">
                <dgm:presOf axis="ch ch desOrSelf" ptType="node node node" st="1 4 1" cnt="1 1 0"/>
              </dgm:else>
            </dgm:choose>
            <dgm:constrLst/>
            <dgm:ruleLst>
              <dgm:rule type="primFontSz" val="5" fact="NaN" max="NaN"/>
            </dgm:ruleLst>
          </dgm:layoutNode>
          <dgm:layoutNode name="tile4" styleLbl="node1">
            <dgm:alg type="sp"/>
            <dgm:shape xmlns:r="http://schemas.openxmlformats.org/officeDocument/2006/relationships" rot="90" type="round1Rect" r:blip="">
              <dgm:adjLst/>
            </dgm:shape>
            <dgm:choose name="Name29">
              <dgm:if name="Name30" func="var" arg="dir" op="equ" val="norm">
                <dgm:presOf axis="ch ch desOrSelf" ptType="node node node" st="1 4 1" cnt="1 1 0"/>
              </dgm:if>
              <dgm:else name="Name31">
                <dgm:presOf axis="ch ch desOrSelf" ptType="node node node" st="1 3 1" cnt="1 1 0"/>
              </dgm:else>
            </dgm:choose>
            <dgm:constrLst/>
            <dgm:ruleLst/>
          </dgm:layoutNode>
          <dgm:layoutNode name="tile4text" styleLbl="node1">
            <dgm:varLst>
              <dgm:chMax val="0"/>
              <dgm:chPref val="0"/>
              <dgm:bulletEnabled val="1"/>
            </dgm:varLst>
            <dgm:choose name="Name32">
              <dgm:if name="Name33" axis="root des" func="maxDepth" op="gte" val="3">
                <dgm:alg type="tx">
                  <dgm:param type="txAnchorVert" val="t"/>
                  <dgm:param type="parTxLTRAlign" val="l"/>
                  <dgm:param type="parTxRTLAlign" val="r"/>
                </dgm:alg>
              </dgm:if>
              <dgm:else name="Name34">
                <dgm:alg type="tx"/>
              </dgm:else>
            </dgm:choose>
            <dgm:shape xmlns:r="http://schemas.openxmlformats.org/officeDocument/2006/relationships" rot="90" type="rect" r:blip="" hideGeom="1">
              <dgm:adjLst/>
            </dgm:shape>
            <dgm:choose name="Name35">
              <dgm:if name="Name36" func="var" arg="dir" op="equ" val="norm">
                <dgm:presOf axis="ch ch desOrSelf" ptType="node node node" st="1 4 1" cnt="1 1 0"/>
              </dgm:if>
              <dgm:else name="Name37">
                <dgm:presOf axis="ch ch desOrSelf" ptType="node node node" st="1 3 1" cnt="1 1 0"/>
              </dgm:else>
            </dgm:choose>
            <dgm:constrLst/>
            <dgm:ruleLst>
              <dgm:rule type="primFontSz" val="5" fact="NaN" max="NaN"/>
            </dgm:ruleLst>
          </dgm:layoutNode>
        </dgm:layoutNode>
        <dgm:layoutNode name="centerTile" styleLbl="fgShp">
          <dgm:varLst>
            <dgm:chMax val="0"/>
            <dgm:chPref val="0"/>
          </dgm:varLst>
          <dgm:alg type="tx"/>
          <dgm:shape xmlns:r="http://schemas.openxmlformats.org/officeDocument/2006/relationships" type="roundRect" r:blip="">
            <dgm:adjLst/>
          </dgm:shape>
          <dgm:presOf axis="ch" ptType="node" cnt="1"/>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38"/>
    </dgm:choose>
  </dgm:layoutNode>
</dgm:layoutDef>
</file>

<file path=ppt/diagrams/layout4.xml><?xml version="1.0" encoding="utf-8"?>
<dgm:layoutDef xmlns:dgm="http://schemas.openxmlformats.org/drawingml/2006/diagram" xmlns:a="http://schemas.openxmlformats.org/drawingml/2006/main" uniqueId="urn:microsoft.com/office/officeart/2005/8/layout/rings+Icon">
  <dgm:title val="Interconnected Rings"/>
  <dgm:desc val="Use to show overlapping or interconnected ideas or concepts. The first seven lines of Level 1 text correspond with a circle. Unused text does not appear, but remains available if you switch layouts.  "/>
  <dgm:catLst>
    <dgm:cat type="relationship" pri="32000"/>
    <dgm:cat type="officeonline" pri="6000"/>
  </dgm:catLst>
  <dgm:sampData useDef="1">
    <dgm:dataModel>
      <dgm:ptLst/>
      <dgm:bg/>
      <dgm:whole/>
    </dgm:dataModel>
  </dgm:sampData>
  <dgm:styleData>
    <dgm:dataModel>
      <dgm:ptLst>
        <dgm:pt modelId="0" type="doc"/>
        <dgm:pt modelId="10"/>
        <dgm:pt modelId="20"/>
      </dgm:ptLst>
      <dgm:cxnLst>
        <dgm:cxn modelId="30" srcId="0" destId="10" srcOrd="0" destOrd="0"/>
        <dgm:cxn modelId="40" srcId="0" destId="20" srcOrd="1" destOrd="0"/>
      </dgm:cxnLst>
      <dgm:bg/>
      <dgm:whole/>
    </dgm:dataModel>
  </dgm:styleData>
  <dgm:clrData>
    <dgm:dataModel>
      <dgm:ptLst>
        <dgm:pt modelId="0" type="doc"/>
        <dgm:pt modelId="10"/>
        <dgm:pt modelId="20"/>
        <dgm:pt modelId="30"/>
        <dgm:pt modelId="40"/>
      </dgm:ptLst>
      <dgm:cxnLst>
        <dgm:cxn modelId="50" srcId="0" destId="10" srcOrd="0" destOrd="0"/>
        <dgm:cxn modelId="60" srcId="0" destId="20" srcOrd="1" destOrd="0"/>
        <dgm:cxn modelId="70" srcId="0" destId="30" srcOrd="2" destOrd="0"/>
        <dgm:cxn modelId="80" srcId="0" destId="40" srcOrd="2" destOrd="0"/>
      </dgm:cxnLst>
      <dgm:bg/>
      <dgm:whole/>
    </dgm:dataModel>
  </dgm:clrData>
  <dgm:layoutNode name="Name0">
    <dgm:varLst>
      <dgm:chMax val="7"/>
      <dgm:dir/>
      <dgm:resizeHandles val="exact"/>
    </dgm:varLst>
    <dgm:choose name="Name1">
      <dgm:if name="Name2" axis="ch" ptType="node" func="cnt" op="lt" val="1">
        <dgm:alg type="composite"/>
        <dgm:shape xmlns:r="http://schemas.openxmlformats.org/officeDocument/2006/relationships" r:blip="">
          <dgm:adjLst/>
        </dgm:shape>
        <dgm:presOf/>
        <dgm:constrLst/>
        <dgm:ruleLst/>
      </dgm:if>
      <dgm:if name="Name3" axis="ch" ptType="node" func="cnt" op="equ" val="1">
        <dgm:alg type="composite">
          <dgm:param type="ar" val="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dgm:constr type="h" for="ch" forName="ellipse1" refType="h"/>
        </dgm:constrLst>
      </dgm:if>
      <dgm:if name="Name4" axis="ch" ptType="node" func="cnt" op="equ" val="2">
        <dgm:alg type="composite">
          <dgm:param type="ar" val="0.908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6602"/>
          <dgm:constr type="h" for="ch" forName="ellipse1" refType="h" fact="0.5999"/>
          <dgm:constr type="l" for="ch" forName="ellipse2" refType="w" fact="0.3398"/>
          <dgm:constr type="t" for="ch" forName="ellipse2" refType="h" fact="0.4001"/>
          <dgm:constr type="w" for="ch" forName="ellipse2" refType="w" fact="0.6602"/>
          <dgm:constr type="h" for="ch" forName="ellipse2" refType="h" fact="0.5999"/>
        </dgm:constrLst>
      </dgm:if>
      <dgm:if name="Name5" axis="ch" ptType="node" func="cnt" op="equ" val="3">
        <dgm:alg type="composite">
          <dgm:param type="ar" val="1.2171"/>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4929"/>
          <dgm:constr type="h" for="ch" forName="ellipse1" refType="h" fact="0.5999"/>
          <dgm:constr type="l" for="ch" forName="ellipse2" refType="w" fact="0.2537"/>
          <dgm:constr type="t" for="ch" forName="ellipse2" refType="h" fact="0.4001"/>
          <dgm:constr type="w" for="ch" forName="ellipse2" refType="w" fact="0.4929"/>
          <dgm:constr type="h" for="ch" forName="ellipse2" refType="h" fact="0.5999"/>
          <dgm:constr type="l" for="ch" forName="ellipse3" refType="w" fact="0.5071"/>
          <dgm:constr type="t" for="ch" forName="ellipse3" refType="h" fact="0"/>
          <dgm:constr type="w" for="ch" forName="ellipse3" refType="w" fact="0.4929"/>
          <dgm:constr type="h" for="ch" forName="ellipse3" refType="h" fact="0.5999"/>
        </dgm:constrLst>
      </dgm:if>
      <dgm:if name="Name6" axis="ch" ptType="node" func="cnt" op="equ" val="4">
        <dgm:alg type="composite">
          <dgm:param type="ar" val="1.5255"/>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932"/>
          <dgm:constr type="h" for="ch" forName="ellipse1" refType="h" fact="0.5999"/>
          <dgm:constr type="l" for="ch" forName="ellipse2" refType="w" fact="0.2023"/>
          <dgm:constr type="t" for="ch" forName="ellipse2" refType="h" fact="0.4001"/>
          <dgm:constr type="w" for="ch" forName="ellipse2" refType="w" fact="0.3932"/>
          <dgm:constr type="h" for="ch" forName="ellipse2" refType="h" fact="0.5999"/>
          <dgm:constr type="l" for="ch" forName="ellipse3" refType="w" fact="0.4045"/>
          <dgm:constr type="t" for="ch" forName="ellipse3" refType="h" fact="0"/>
          <dgm:constr type="w" for="ch" forName="ellipse3" refType="w" fact="0.3932"/>
          <dgm:constr type="h" for="ch" forName="ellipse3" refType="h" fact="0.5999"/>
          <dgm:constr type="l" for="ch" forName="ellipse4" refType="w" fact="0.6068"/>
          <dgm:constr type="t" for="ch" forName="ellipse4" refType="h" fact="0.4001"/>
          <dgm:constr type="w" for="ch" forName="ellipse4" refType="w" fact="0.3932"/>
          <dgm:constr type="h" for="ch" forName="ellipse4" refType="h" fact="0.5999"/>
        </dgm:constrLst>
      </dgm:if>
      <dgm:if name="Name7" axis="ch" ptType="node" func="cnt" op="equ" val="5">
        <dgm:alg type="composite">
          <dgm:param type="ar" val="1.834"/>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3271"/>
          <dgm:constr type="h" for="ch" forName="ellipse1" refType="h" fact="0.5999"/>
          <dgm:constr type="l" for="ch" forName="ellipse2" refType="w" fact="0.1682"/>
          <dgm:constr type="t" for="ch" forName="ellipse2" refType="h" fact="0.4001"/>
          <dgm:constr type="w" for="ch" forName="ellipse2" refType="w" fact="0.3271"/>
          <dgm:constr type="h" for="ch" forName="ellipse2" refType="h" fact="0.5999"/>
          <dgm:constr type="l" for="ch" forName="ellipse3" refType="w" fact="0.3365"/>
          <dgm:constr type="t" for="ch" forName="ellipse3" refType="h" fact="0"/>
          <dgm:constr type="w" for="ch" forName="ellipse3" refType="w" fact="0.3271"/>
          <dgm:constr type="h" for="ch" forName="ellipse3" refType="h" fact="0.5999"/>
          <dgm:constr type="l" for="ch" forName="ellipse4" refType="w" fact="0.5047"/>
          <dgm:constr type="t" for="ch" forName="ellipse4" refType="h" fact="0.4001"/>
          <dgm:constr type="w" for="ch" forName="ellipse4" refType="w" fact="0.3271"/>
          <dgm:constr type="h" for="ch" forName="ellipse4" refType="h" fact="0.5999"/>
          <dgm:constr type="l" for="ch" forName="ellipse5" refType="w" fact="0.6729"/>
          <dgm:constr type="t" for="ch" forName="ellipse5" refType="h" fact="0"/>
          <dgm:constr type="w" for="ch" forName="ellipse5" refType="w" fact="0.3271"/>
          <dgm:constr type="h" for="ch" forName="ellipse5" refType="h" fact="0.5999"/>
        </dgm:constrLst>
      </dgm:if>
      <dgm:if name="Name8" axis="ch" ptType="node" func="cnt" op="equ" val="6">
        <dgm:alg type="composite">
          <dgm:param type="ar" val="2.1873"/>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78"/>
          <dgm:constr type="h" for="ch" forName="ellipse1" refType="h" fact="0.6081"/>
          <dgm:constr type="l" for="ch" forName="ellipse2" refType="w" fact="0.1444"/>
          <dgm:constr type="t" for="ch" forName="ellipse2" refType="h" fact="0.3919"/>
          <dgm:constr type="w" for="ch" forName="ellipse2" refType="w" fact="0.278"/>
          <dgm:constr type="h" for="ch" forName="ellipse2" refType="h" fact="0.6081"/>
          <dgm:constr type="l" for="ch" forName="ellipse3" refType="w" fact="0.2888"/>
          <dgm:constr type="t" for="ch" forName="ellipse3" refType="h" fact="0"/>
          <dgm:constr type="w" for="ch" forName="ellipse3" refType="w" fact="0.278"/>
          <dgm:constr type="h" for="ch" forName="ellipse3" refType="h" fact="0.6081"/>
          <dgm:constr type="l" for="ch" forName="ellipse4" refType="w" fact="0.4332"/>
          <dgm:constr type="t" for="ch" forName="ellipse4" refType="h" fact="0.3919"/>
          <dgm:constr type="w" for="ch" forName="ellipse4" refType="w" fact="0.278"/>
          <dgm:constr type="h" for="ch" forName="ellipse4" refType="h" fact="0.6081"/>
          <dgm:constr type="l" for="ch" forName="ellipse5" refType="w" fact="0.5776"/>
          <dgm:constr type="t" for="ch" forName="ellipse5" refType="h" fact="0"/>
          <dgm:constr type="w" for="ch" forName="ellipse5" refType="w" fact="0.278"/>
          <dgm:constr type="h" for="ch" forName="ellipse5" refType="h" fact="0.6081"/>
          <dgm:constr type="l" for="ch" forName="ellipse6" refType="w" fact="0.722"/>
          <dgm:constr type="t" for="ch" forName="ellipse6" refType="h" fact="0.3919"/>
          <dgm:constr type="w" for="ch" forName="ellipse6" refType="w" fact="0.278"/>
          <dgm:constr type="h" for="ch" forName="ellipse6" refType="h" fact="0.6081"/>
        </dgm:constrLst>
      </dgm:if>
      <dgm:else name="Name9">
        <dgm:alg type="composite">
          <dgm:param type="ar" val="2.3466"/>
        </dgm:alg>
        <dgm:shape xmlns:r="http://schemas.openxmlformats.org/officeDocument/2006/relationships" r:blip="">
          <dgm:adjLst/>
        </dgm:shape>
        <dgm:presOf/>
        <dgm:constrLst>
          <dgm:constr type="primFontSz" for="des" ptType="node" op="equ" val="65"/>
          <dgm:constr type="l" for="ch" forName="ellipse1" refType="w" fact="0"/>
          <dgm:constr type="t" for="ch" forName="ellipse1" refType="h" fact="0"/>
          <dgm:constr type="w" for="ch" forName="ellipse1" refType="w" fact="0.2455"/>
          <dgm:constr type="h" for="ch" forName="ellipse1" refType="h" fact="0.5761"/>
          <dgm:constr type="l" for="ch" forName="ellipse2" refType="w" fact="0.1257"/>
          <dgm:constr type="t" for="ch" forName="ellipse2" refType="h" fact="0.4239"/>
          <dgm:constr type="w" for="ch" forName="ellipse2" refType="w" fact="0.2455"/>
          <dgm:constr type="h" for="ch" forName="ellipse2" refType="h" fact="0.5761"/>
          <dgm:constr type="l" for="ch" forName="ellipse3" refType="w" fact="0.2515"/>
          <dgm:constr type="t" for="ch" forName="ellipse3" refType="h" fact="0"/>
          <dgm:constr type="w" for="ch" forName="ellipse3" refType="w" fact="0.2455"/>
          <dgm:constr type="h" for="ch" forName="ellipse3" refType="h" fact="0.5761"/>
          <dgm:constr type="l" for="ch" forName="ellipse4" refType="w" fact="0.3772"/>
          <dgm:constr type="t" for="ch" forName="ellipse4" refType="h" fact="0.4239"/>
          <dgm:constr type="w" for="ch" forName="ellipse4" refType="w" fact="0.2455"/>
          <dgm:constr type="h" for="ch" forName="ellipse4" refType="h" fact="0.5761"/>
          <dgm:constr type="l" for="ch" forName="ellipse5" refType="w" fact="0.503"/>
          <dgm:constr type="t" for="ch" forName="ellipse5" refType="h" fact="0"/>
          <dgm:constr type="w" for="ch" forName="ellipse5" refType="w" fact="0.2455"/>
          <dgm:constr type="h" for="ch" forName="ellipse5" refType="h" fact="0.5761"/>
          <dgm:constr type="l" for="ch" forName="ellipse6" refType="w" fact="0.6287"/>
          <dgm:constr type="t" for="ch" forName="ellipse6" refType="h" fact="0.4239"/>
          <dgm:constr type="w" for="ch" forName="ellipse6" refType="w" fact="0.2455"/>
          <dgm:constr type="h" for="ch" forName="ellipse6" refType="h" fact="0.5761"/>
          <dgm:constr type="l" for="ch" forName="ellipse7" refType="w" fact="0.7545"/>
          <dgm:constr type="t" for="ch" forName="ellipse7" refType="h" fact="0"/>
          <dgm:constr type="w" for="ch" forName="ellipse7" refType="w" fact="0.2455"/>
          <dgm:constr type="h" for="ch" forName="ellipse7" refType="h" fact="0.5761"/>
        </dgm:constrLst>
      </dgm:else>
    </dgm:choose>
    <dgm:choose name="Name10">
      <dgm:if name="Name11" axis="ch" ptType="node" func="cnt" op="gte" val="1">
        <dgm:layoutNode name="ellipse1" styleLbl="vennNode1">
          <dgm:varLst>
            <dgm:bulletEnabled val="1"/>
          </dgm:varLst>
          <dgm:alg type="tx"/>
          <dgm:shape xmlns:r="http://schemas.openxmlformats.org/officeDocument/2006/relationships" type="ellipse" r:blip="">
            <dgm:adjLst/>
          </dgm:shape>
          <dgm:choose name="Name12">
            <dgm:if name="Name13" func="var" arg="dir" op="equ" val="norm">
              <dgm:presOf axis="ch desOrSelf" ptType="node node" st="1 1" cnt="1 0"/>
            </dgm:if>
            <dgm:else name="Name14">
              <dgm:choose name="Name15">
                <dgm:if name="Name16" axis="ch" ptType="node" func="cnt" op="equ" val="1">
                  <dgm:presOf axis="ch desOrSelf" ptType="node node" st="1 1" cnt="1 0"/>
                </dgm:if>
                <dgm:if name="Name17" axis="ch" ptType="node" func="cnt" op="equ" val="2">
                  <dgm:presOf axis="ch desOrSelf" ptType="node node" st="2 1" cnt="1 0"/>
                </dgm:if>
                <dgm:if name="Name18" axis="ch" ptType="node" func="cnt" op="equ" val="3">
                  <dgm:presOf axis="ch desOrSelf" ptType="node node" st="3 1" cnt="1 0"/>
                </dgm:if>
                <dgm:if name="Name19" axis="ch" ptType="node" func="cnt" op="equ" val="4">
                  <dgm:presOf axis="ch desOrSelf" ptType="node node" st="4 1" cnt="1 0"/>
                </dgm:if>
                <dgm:if name="Name20" axis="ch" ptType="node" func="cnt" op="equ" val="5">
                  <dgm:presOf axis="ch desOrSelf" ptType="node node" st="5 1" cnt="1 0"/>
                </dgm:if>
                <dgm:if name="Name21" axis="ch" ptType="node" func="cnt" op="equ" val="6">
                  <dgm:presOf axis="ch desOrSelf" ptType="node node" st="6 1" cnt="1 0"/>
                </dgm:if>
                <dgm:if name="Name22" axis="ch" ptType="node" func="cnt" op="gte" val="7">
                  <dgm:presOf axis="ch desOrSelf" ptType="node node" st="7 1" cnt="1 0"/>
                </dgm:if>
                <dgm:else name="Name2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24"/>
    </dgm:choose>
    <dgm:choose name="Name25">
      <dgm:if name="Name26" axis="ch" ptType="node" func="cnt" op="gte" val="2">
        <dgm:layoutNode name="ellipse2" styleLbl="vennNode1">
          <dgm:varLst>
            <dgm:bulletEnabled val="1"/>
          </dgm:varLst>
          <dgm:alg type="tx"/>
          <dgm:choose name="Name27">
            <dgm:if name="Name28" func="var" arg="dir" op="equ" val="norm">
              <dgm:shape xmlns:r="http://schemas.openxmlformats.org/officeDocument/2006/relationships" type="ellipse" r:blip="">
                <dgm:adjLst/>
              </dgm:shape>
              <dgm:presOf axis="ch desOrSelf" ptType="node node" st="2 1" cnt="1 0"/>
            </dgm:if>
            <dgm:else name="Name29">
              <dgm:shape xmlns:r="http://schemas.openxmlformats.org/officeDocument/2006/relationships" type="ellipse" r:blip="" zOrderOff="-2">
                <dgm:adjLst/>
              </dgm:shape>
              <dgm:choose name="Name30">
                <dgm:if name="Name31" axis="ch" ptType="node" func="cnt" op="equ" val="2">
                  <dgm:presOf axis="ch desOrSelf" ptType="node node" st="1 1" cnt="1 0"/>
                </dgm:if>
                <dgm:if name="Name32" axis="ch" ptType="node" func="cnt" op="equ" val="3">
                  <dgm:presOf axis="ch desOrSelf" ptType="node node" st="2 1" cnt="1 0"/>
                </dgm:if>
                <dgm:if name="Name33" axis="ch" ptType="node" func="cnt" op="equ" val="4">
                  <dgm:presOf axis="ch desOrSelf" ptType="node node" st="3 1" cnt="1 0"/>
                </dgm:if>
                <dgm:if name="Name34" axis="ch" ptType="node" func="cnt" op="equ" val="5">
                  <dgm:presOf axis="ch desOrSelf" ptType="node node" st="4 1" cnt="1 0"/>
                </dgm:if>
                <dgm:if name="Name35" axis="ch" ptType="node" func="cnt" op="equ" val="6">
                  <dgm:presOf axis="ch desOrSelf" ptType="node node" st="5 1" cnt="1 0"/>
                </dgm:if>
                <dgm:if name="Name36" axis="ch" ptType="node" func="cnt" op="gte" val="7">
                  <dgm:presOf axis="ch desOrSelf" ptType="node node" st="6 1" cnt="1 0"/>
                </dgm:if>
                <dgm:else name="Name37"/>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38"/>
    </dgm:choose>
    <dgm:choose name="Name39">
      <dgm:if name="Name40" axis="ch" ptType="node" func="cnt" op="gte" val="3">
        <dgm:layoutNode name="ellipse3" styleLbl="vennNode1">
          <dgm:varLst>
            <dgm:bulletEnabled val="1"/>
          </dgm:varLst>
          <dgm:alg type="tx"/>
          <dgm:shape xmlns:r="http://schemas.openxmlformats.org/officeDocument/2006/relationships" type="ellipse" r:blip="">
            <dgm:adjLst/>
          </dgm:shape>
          <dgm:choose name="Name41">
            <dgm:if name="Name42" func="var" arg="dir" op="equ" val="norm">
              <dgm:shape xmlns:r="http://schemas.openxmlformats.org/officeDocument/2006/relationships" type="ellipse" r:blip="">
                <dgm:adjLst/>
              </dgm:shape>
              <dgm:presOf axis="ch desOrSelf" ptType="node node" st="3 1" cnt="1 0"/>
            </dgm:if>
            <dgm:else name="Name43">
              <dgm:shape xmlns:r="http://schemas.openxmlformats.org/officeDocument/2006/relationships" type="ellipse" r:blip="" zOrderOff="-4">
                <dgm:adjLst/>
              </dgm:shape>
              <dgm:choose name="Name44">
                <dgm:if name="Name45" axis="ch" ptType="node" func="cnt" op="equ" val="3">
                  <dgm:presOf axis="ch desOrSelf" ptType="node node" st="1 1" cnt="1 0"/>
                </dgm:if>
                <dgm:if name="Name46" axis="ch" ptType="node" func="cnt" op="equ" val="4">
                  <dgm:presOf axis="ch desOrSelf" ptType="node node" st="2 1" cnt="1 0"/>
                </dgm:if>
                <dgm:if name="Name47" axis="ch" ptType="node" func="cnt" op="equ" val="5">
                  <dgm:presOf axis="ch desOrSelf" ptType="node node" st="3 1" cnt="1 0"/>
                </dgm:if>
                <dgm:if name="Name48" axis="ch" ptType="node" func="cnt" op="equ" val="6">
                  <dgm:presOf axis="ch desOrSelf" ptType="node node" st="4 1" cnt="1 0"/>
                </dgm:if>
                <dgm:if name="Name49" axis="ch" ptType="node" func="cnt" op="gte" val="7">
                  <dgm:presOf axis="ch desOrSelf" ptType="node node" st="5 1" cnt="1 0"/>
                </dgm:if>
                <dgm:else name="Name50"/>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1"/>
    </dgm:choose>
    <dgm:choose name="Name52">
      <dgm:if name="Name53" axis="ch" ptType="node" func="cnt" op="gte" val="4">
        <dgm:layoutNode name="ellipse4" styleLbl="vennNode1">
          <dgm:varLst>
            <dgm:bulletEnabled val="1"/>
          </dgm:varLst>
          <dgm:alg type="tx"/>
          <dgm:choose name="Name54">
            <dgm:if name="Name55" func="var" arg="dir" op="equ" val="norm">
              <dgm:shape xmlns:r="http://schemas.openxmlformats.org/officeDocument/2006/relationships" type="ellipse" r:blip="">
                <dgm:adjLst/>
              </dgm:shape>
              <dgm:presOf axis="ch desOrSelf" ptType="node node" st="4 1" cnt="1 0"/>
            </dgm:if>
            <dgm:else name="Name56">
              <dgm:shape xmlns:r="http://schemas.openxmlformats.org/officeDocument/2006/relationships" type="ellipse" r:blip="" zOrderOff="-6">
                <dgm:adjLst/>
              </dgm:shape>
              <dgm:choose name="Name57">
                <dgm:if name="Name58" axis="ch" ptType="node" func="cnt" op="equ" val="4">
                  <dgm:presOf axis="ch desOrSelf" ptType="node node" st="1 1" cnt="1 0"/>
                </dgm:if>
                <dgm:if name="Name59" axis="ch" ptType="node" func="cnt" op="equ" val="5">
                  <dgm:presOf axis="ch desOrSelf" ptType="node node" st="2 1" cnt="1 0"/>
                </dgm:if>
                <dgm:if name="Name60" axis="ch" ptType="node" func="cnt" op="equ" val="6">
                  <dgm:presOf axis="ch desOrSelf" ptType="node node" st="3 1" cnt="1 0"/>
                </dgm:if>
                <dgm:if name="Name61" axis="ch" ptType="node" func="cnt" op="gte" val="7">
                  <dgm:presOf axis="ch desOrSelf" ptType="node node" st="4 1" cnt="1 0"/>
                </dgm:if>
                <dgm:else name="Name62"/>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3"/>
    </dgm:choose>
    <dgm:choose name="Name64">
      <dgm:if name="Name65" axis="ch" ptType="node" func="cnt" op="gte" val="5">
        <dgm:layoutNode name="ellipse5" styleLbl="vennNode1">
          <dgm:varLst>
            <dgm:bulletEnabled val="1"/>
          </dgm:varLst>
          <dgm:alg type="tx"/>
          <dgm:choose name="Name66">
            <dgm:if name="Name67" func="var" arg="dir" op="equ" val="norm">
              <dgm:shape xmlns:r="http://schemas.openxmlformats.org/officeDocument/2006/relationships" type="ellipse" r:blip="">
                <dgm:adjLst/>
              </dgm:shape>
              <dgm:presOf axis="ch desOrSelf" ptType="node node" st="5 1" cnt="1 0"/>
            </dgm:if>
            <dgm:else name="Name68">
              <dgm:shape xmlns:r="http://schemas.openxmlformats.org/officeDocument/2006/relationships" type="ellipse" r:blip="" zOrderOff="-8">
                <dgm:adjLst/>
              </dgm:shape>
              <dgm:choose name="Name69">
                <dgm:if name="Name70" axis="ch" ptType="node" func="cnt" op="equ" val="5">
                  <dgm:presOf axis="ch desOrSelf" ptType="node node" st="1 1" cnt="1 0"/>
                </dgm:if>
                <dgm:if name="Name71" axis="ch" ptType="node" func="cnt" op="equ" val="6">
                  <dgm:presOf axis="ch desOrSelf" ptType="node node" st="2 1" cnt="1 0"/>
                </dgm:if>
                <dgm:if name="Name72" axis="ch" ptType="node" func="cnt" op="gte" val="7">
                  <dgm:presOf axis="ch desOrSelf" ptType="node node" st="3 1" cnt="1 0"/>
                </dgm:if>
                <dgm:else name="Name7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4"/>
    </dgm:choose>
    <dgm:choose name="Name75">
      <dgm:if name="Name76" axis="ch" ptType="node" func="cnt" op="gte" val="6">
        <dgm:layoutNode name="ellipse6" styleLbl="vennNode1">
          <dgm:varLst>
            <dgm:bulletEnabled val="1"/>
          </dgm:varLst>
          <dgm:alg type="tx"/>
          <dgm:choose name="Name77">
            <dgm:if name="Name78" func="var" arg="dir" op="equ" val="norm">
              <dgm:shape xmlns:r="http://schemas.openxmlformats.org/officeDocument/2006/relationships" type="ellipse" r:blip="">
                <dgm:adjLst/>
              </dgm:shape>
              <dgm:presOf axis="ch desOrSelf" ptType="node node" st="6 1" cnt="1 0"/>
            </dgm:if>
            <dgm:else name="Name79">
              <dgm:shape xmlns:r="http://schemas.openxmlformats.org/officeDocument/2006/relationships" type="ellipse" r:blip="" zOrderOff="-10">
                <dgm:adjLst/>
              </dgm:shape>
              <dgm:choose name="Name80">
                <dgm:if name="Name81" axis="ch" ptType="node" func="cnt" op="equ" val="6">
                  <dgm:presOf axis="ch desOrSelf" ptType="node node" st="1 1" cnt="1 0"/>
                </dgm:if>
                <dgm:if name="Name82" axis="ch" ptType="node" func="cnt" op="gte" val="7">
                  <dgm:presOf axis="ch desOrSelf" ptType="node node" st="2 1" cnt="1 0"/>
                </dgm:if>
                <dgm:else name="Name83"/>
              </dgm:choose>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choose name="Name85">
      <dgm:if name="Name86" axis="ch" ptType="node" func="cnt" op="gte" val="7">
        <dgm:layoutNode name="ellipse7" styleLbl="vennNode1">
          <dgm:varLst>
            <dgm:bulletEnabled val="1"/>
          </dgm:varLst>
          <dgm:alg type="tx"/>
          <dgm:choose name="Name87">
            <dgm:if name="Name88" func="var" arg="dir" op="equ" val="norm">
              <dgm:shape xmlns:r="http://schemas.openxmlformats.org/officeDocument/2006/relationships" type="ellipse" r:blip="">
                <dgm:adjLst/>
              </dgm:shape>
              <dgm:presOf axis="ch desOrSelf" ptType="node node" st="7 1" cnt="1 0"/>
            </dgm:if>
            <dgm:else name="Name89">
              <dgm:shape xmlns:r="http://schemas.openxmlformats.org/officeDocument/2006/relationships" type="ellipse" r:blip="" zOrderOff="-12">
                <dgm:adjLst/>
              </dgm:shape>
              <dgm:presOf axis="ch desOrSelf" ptType="node node" st="1 1" cnt="1 0"/>
            </dgm:else>
          </dgm:choos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jpg>
</file>

<file path=ppt/media/image4.jpeg>
</file>

<file path=ppt/media/image5.png>
</file>

<file path=ppt/media/image6.jpg>
</file>

<file path=ppt/media/image7.png>
</file>

<file path=ppt/media/image8.png>
</file>

<file path=ppt/media/media1.m4a>
</file>

<file path=ppt/media/media2.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916EA23-0339-4E46-9F25-7D838E79EF17}" type="datetimeFigureOut">
              <a:rPr lang="en-US" smtClean="0"/>
              <a:t>5/26/2022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E81925-CA98-455D-A45B-7A71D36D9055}" type="slidenum">
              <a:rPr lang="en-US" smtClean="0"/>
              <a:t>‹#›</a:t>
            </a:fld>
            <a:endParaRPr lang="en-US" dirty="0"/>
          </a:p>
        </p:txBody>
      </p:sp>
    </p:spTree>
    <p:extLst>
      <p:ext uri="{BB962C8B-B14F-4D97-AF65-F5344CB8AC3E}">
        <p14:creationId xmlns:p14="http://schemas.microsoft.com/office/powerpoint/2010/main" val="629094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2">
        <a:schemeClr val="bg2"/>
      </p:bgRef>
    </p:bg>
    <p:spTree>
      <p:nvGrpSpPr>
        <p:cNvPr id="1" name=""/>
        <p:cNvGrpSpPr/>
        <p:nvPr/>
      </p:nvGrpSpPr>
      <p:grpSpPr>
        <a:xfrm>
          <a:off x="0" y="0"/>
          <a:ext cx="0" cy="0"/>
          <a:chOff x="0" y="0"/>
          <a:chExt cx="0" cy="0"/>
        </a:xfrm>
      </p:grpSpPr>
      <p:sp>
        <p:nvSpPr>
          <p:cNvPr id="16" name="Rectangle 15"/>
          <p:cNvSpPr/>
          <p:nvPr/>
        </p:nvSpPr>
        <p:spPr>
          <a:xfrm>
            <a:off x="0" y="0"/>
            <a:ext cx="12192000" cy="6858000"/>
          </a:xfrm>
          <a:prstGeom prst="rect">
            <a:avLst/>
          </a:prstGeom>
          <a:blipFill dpi="0" rotWithShape="1">
            <a:blip r:embed="rId2">
              <a:alphaModFix amt="45000"/>
              <a:duotone>
                <a:schemeClr val="accent1">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tx1"/>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chemeClr val="tx1"/>
                </a:solidFill>
                <a:latin typeface="+mn-lt"/>
              </a:defRPr>
            </a:lvl1pPr>
          </a:lstStyle>
          <a:p>
            <a:fld id="{1C2E5755-BE71-42AB-90F6-2F0E564E55A6}" type="datetime1">
              <a:rPr lang="en-US" smtClean="0"/>
              <a:t>5/26/2022</a:t>
            </a:fld>
            <a:endParaRPr lang="en-US" dirty="0"/>
          </a:p>
        </p:txBody>
      </p:sp>
      <p:sp>
        <p:nvSpPr>
          <p:cNvPr id="21" name="Footer Placeholder 20"/>
          <p:cNvSpPr>
            <a:spLocks noGrp="1"/>
          </p:cNvSpPr>
          <p:nvPr>
            <p:ph type="ftr" sz="quarter" idx="11"/>
          </p:nvPr>
        </p:nvSpPr>
        <p:spPr>
          <a:xfrm>
            <a:off x="1453896" y="5211060"/>
            <a:ext cx="5905500" cy="228600"/>
          </a:xfrm>
        </p:spPr>
        <p:txBody>
          <a:bodyPr/>
          <a:lstStyle>
            <a:lvl1pPr algn="l">
              <a:defRPr>
                <a:solidFill>
                  <a:schemeClr val="tx1">
                    <a:lumMod val="75000"/>
                    <a:lumOff val="25000"/>
                  </a:schemeClr>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tx1">
                    <a:lumMod val="75000"/>
                    <a:lumOff val="25000"/>
                  </a:schemeClr>
                </a:solidFill>
              </a:defRPr>
            </a:lvl1pPr>
          </a:lstStyle>
          <a:p>
            <a:fld id="{4FAB73BC-B049-4115-A692-8D63A059BFB8}" type="slidenum">
              <a:rPr lang="en-US" dirty="0"/>
              <a:pPr/>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28EC607-3EF5-436E-A362-C37FB4F54254}" type="datetime1">
              <a:rPr lang="en-US" smtClean="0"/>
              <a:t>5/26/2022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ACCAF28-6DF0-4504-9918-536BB1B9FA11}" type="datetime1">
              <a:rPr lang="en-US" smtClean="0"/>
              <a:t>5/26/2022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68E68CF-544E-4644-A5ED-8BFA55AC904A}" type="datetime1">
              <a:rPr lang="en-US" smtClean="0"/>
              <a:t>5/26/2022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2">
        <a:schemeClr val="bg2"/>
      </p:bgRef>
    </p:bg>
    <p:spTree>
      <p:nvGrpSpPr>
        <p:cNvPr id="1" name=""/>
        <p:cNvGrpSpPr/>
        <p:nvPr/>
      </p:nvGrpSpPr>
      <p:grpSpPr>
        <a:xfrm>
          <a:off x="0" y="0"/>
          <a:ext cx="0" cy="0"/>
          <a:chOff x="0" y="0"/>
          <a:chExt cx="0" cy="0"/>
        </a:xfrm>
      </p:grpSpPr>
      <p:sp>
        <p:nvSpPr>
          <p:cNvPr id="22" name="Rectangle 21"/>
          <p:cNvSpPr/>
          <p:nvPr/>
        </p:nvSpPr>
        <p:spPr>
          <a:xfrm>
            <a:off x="0" y="0"/>
            <a:ext cx="12192000" cy="6858000"/>
          </a:xfrm>
          <a:prstGeom prst="rect">
            <a:avLst/>
          </a:prstGeom>
          <a:blipFill dpi="0" rotWithShape="1">
            <a:blip r:embed="rId2">
              <a:alphaModFix amt="45000"/>
              <a:duotone>
                <a:schemeClr val="accent2">
                  <a:shade val="45000"/>
                  <a:satMod val="135000"/>
                </a:schemeClr>
                <a:prstClr val="white"/>
              </a:duotone>
            </a:blip>
            <a:srcRect/>
            <a:tile tx="-44450" ty="38100" sx="85000" sy="85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3" name="Rectangle 22"/>
          <p:cNvSpPr/>
          <p:nvPr/>
        </p:nvSpPr>
        <p:spPr>
          <a:xfrm>
            <a:off x="1307870" y="1267730"/>
            <a:ext cx="9576262" cy="4307950"/>
          </a:xfrm>
          <a:prstGeom prst="rect">
            <a:avLst/>
          </a:prstGeom>
          <a:solidFill>
            <a:schemeClr val="bg1"/>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0"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tx1"/>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tx1">
                    <a:lumMod val="85000"/>
                    <a:lumOff val="15000"/>
                  </a:schemeClr>
                </a:solidFill>
                <a:effectLst/>
                <a:latin typeface="+mj-lt"/>
                <a:ea typeface="+mn-ea"/>
                <a:cs typeface="+mn-cs"/>
              </a:defRPr>
            </a:lvl1pPr>
          </a:lstStyle>
          <a:p>
            <a:r>
              <a:rPr lang="en-US" smtClean="0"/>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defRPr sz="1600">
                <a:solidFill>
                  <a:schemeClr val="tx1"/>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chemeClr val="tx1"/>
                </a:solidFill>
                <a:latin typeface="+mn-lt"/>
                <a:ea typeface="+mn-ea"/>
                <a:cs typeface="+mn-cs"/>
              </a:defRPr>
            </a:lvl1pPr>
          </a:lstStyle>
          <a:p>
            <a:fld id="{4920DED0-842D-4236-8DE2-847A33CFA49E}" type="datetime1">
              <a:rPr lang="en-US" smtClean="0"/>
              <a:t>5/26/2022</a:t>
            </a:fld>
            <a:endParaRPr lang="en-US" dirty="0"/>
          </a:p>
        </p:txBody>
      </p:sp>
      <p:sp>
        <p:nvSpPr>
          <p:cNvPr id="5" name="Footer Placeholder 4"/>
          <p:cNvSpPr>
            <a:spLocks noGrp="1"/>
          </p:cNvSpPr>
          <p:nvPr>
            <p:ph type="ftr" sz="quarter" idx="11"/>
          </p:nvPr>
        </p:nvSpPr>
        <p:spPr>
          <a:xfrm>
            <a:off x="1453553" y="5211060"/>
            <a:ext cx="5907024" cy="228600"/>
          </a:xfrm>
        </p:spPr>
        <p:txBody>
          <a:bodyPr/>
          <a:lstStyle>
            <a:lvl1pPr algn="l">
              <a:defRPr/>
            </a:lvl1pPr>
          </a:lstStyle>
          <a:p>
            <a:endParaRPr lang="en-US" dirty="0"/>
          </a:p>
        </p:txBody>
      </p:sp>
      <p:sp>
        <p:nvSpPr>
          <p:cNvPr id="6" name="Slide Number Placeholder 5"/>
          <p:cNvSpPr>
            <a:spLocks noGrp="1"/>
          </p:cNvSpPr>
          <p:nvPr>
            <p:ph type="sldNum" sz="quarter" idx="12"/>
          </p:nvPr>
        </p:nvSpPr>
        <p:spPr>
          <a:xfrm>
            <a:off x="8604504" y="5211060"/>
            <a:ext cx="2112264" cy="228600"/>
          </a:xfrm>
        </p:spPr>
        <p:txBody>
          <a:bodyPr/>
          <a:lstStyle/>
          <a:p>
            <a:fld id="{4FAB73BC-B049-4115-A692-8D63A059BFB8}" type="slidenum">
              <a:rPr lang="en-US" dirty="0"/>
              <a:t>‹#›</a:t>
            </a:fld>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A63E865-D6F4-43E8-B056-5F77FF98F8C7}" type="datetime1">
              <a:rPr lang="en-US" smtClean="0"/>
              <a:t>5/26/2022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900" b="0">
                <a:solidFill>
                  <a:schemeClr val="tx2"/>
                </a:solidFill>
                <a:latin typeface="+mn-lt"/>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900" b="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3392656-D9E5-45DE-AB78-A02B96C0D337}" type="datetime1">
              <a:rPr lang="en-US" smtClean="0"/>
              <a:t>5/26/2022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ADDD20B-CD57-45CB-9DE3-30B0CB335A7F}" type="datetime1">
              <a:rPr lang="en-US" smtClean="0"/>
              <a:t>5/26/2022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7BF8FB-3BFB-4C6B-BFA1-0EF9A6BEF927}" type="datetime1">
              <a:rPr lang="en-US" smtClean="0"/>
              <a:t>5/26/2022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6" name="Rectangle 15"/>
          <p:cNvSpPr/>
          <p:nvPr/>
        </p:nvSpPr>
        <p:spPr>
          <a:xfrm>
            <a:off x="245529" y="237744"/>
            <a:ext cx="8531352" cy="6382512"/>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smtClean="0"/>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8" name="Date Placeholder 7"/>
          <p:cNvSpPr>
            <a:spLocks noGrp="1"/>
          </p:cNvSpPr>
          <p:nvPr>
            <p:ph type="dt" sz="half" idx="10"/>
          </p:nvPr>
        </p:nvSpPr>
        <p:spPr/>
        <p:txBody>
          <a:bodyPr/>
          <a:lstStyle/>
          <a:p>
            <a:fld id="{A0F9B5E6-956A-4BA4-975A-E7DEF0A26FCD}" type="datetime1">
              <a:rPr lang="en-US" smtClean="0"/>
              <a:t>5/26/2022</a:t>
            </a:fld>
            <a:endParaRPr lang="en-US" dirty="0"/>
          </a:p>
        </p:txBody>
      </p:sp>
      <p:sp>
        <p:nvSpPr>
          <p:cNvPr id="9" name="Footer Placeholder 8"/>
          <p:cNvSpPr>
            <a:spLocks noGrp="1"/>
          </p:cNvSpPr>
          <p:nvPr>
            <p:ph type="ftr" sz="quarter" idx="11"/>
          </p:nvPr>
        </p:nvSpPr>
        <p:spPr/>
        <p:txBody>
          <a:bodyPr/>
          <a:lstStyle>
            <a:lvl1pPr algn="r">
              <a:defRPr/>
            </a:lvl1pPr>
          </a:lstStyle>
          <a:p>
            <a:endParaRPr lang="en-US" dirty="0"/>
          </a:p>
        </p:txBody>
      </p:sp>
      <p:sp>
        <p:nvSpPr>
          <p:cNvPr id="11" name="Slide Number Placeholder 10"/>
          <p:cNvSpPr>
            <a:spLocks noGrp="1"/>
          </p:cNvSpPr>
          <p:nvPr>
            <p:ph type="sldNum" sz="quarter" idx="12"/>
          </p:nvPr>
        </p:nvSpPr>
        <p:spPr>
          <a:xfrm>
            <a:off x="10393677" y="6223002"/>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2" name="Rectangle 11"/>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4" name="Rectangle 13"/>
          <p:cNvSpPr/>
          <p:nvPr/>
        </p:nvSpPr>
        <p:spPr>
          <a:xfrm>
            <a:off x="9020386" y="237744"/>
            <a:ext cx="2926080" cy="638251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lvl1pPr>
              <a:defRPr>
                <a:solidFill>
                  <a:srgbClr val="FFFFFF"/>
                </a:solidFill>
                <a:effectLst>
                  <a:outerShdw blurRad="12700" dist="6350" dir="2700000" algn="tl" rotWithShape="0">
                    <a:prstClr val="black">
                      <a:alpha val="40000"/>
                    </a:prstClr>
                  </a:outerShdw>
                </a:effectLst>
              </a:defRPr>
            </a:lvl1pPr>
          </a:lstStyle>
          <a:p>
            <a:fld id="{6274AE70-3B2E-4296-B975-61046C051972}" type="datetime1">
              <a:rPr lang="en-US" smtClean="0"/>
              <a:t>5/26/2022</a:t>
            </a:fld>
            <a:endParaRPr lang="en-US" dirty="0"/>
          </a:p>
        </p:txBody>
      </p:sp>
      <p:sp>
        <p:nvSpPr>
          <p:cNvPr id="6" name="Footer Placeholder 5"/>
          <p:cNvSpPr>
            <a:spLocks noGrp="1"/>
          </p:cNvSpPr>
          <p:nvPr>
            <p:ph type="ftr" sz="quarter" idx="11"/>
          </p:nvPr>
        </p:nvSpPr>
        <p:spPr/>
        <p:txBody>
          <a:bodyPr/>
          <a:lstStyle>
            <a:lvl1pPr marL="0" algn="r" defTabSz="914400" rtl="0" eaLnBrk="1" latinLnBrk="0" hangingPunct="1">
              <a:defRPr lang="en-US" sz="1000" kern="1200" dirty="0">
                <a:solidFill>
                  <a:srgbClr val="FFFFFF"/>
                </a:solidFill>
                <a:effectLst>
                  <a:outerShdw blurRad="12700" dist="6350" dir="2700000" algn="tl" rotWithShape="0">
                    <a:prstClr val="black">
                      <a:alpha val="40000"/>
                    </a:prstClr>
                  </a:outerShdw>
                </a:effectLst>
                <a:latin typeface="+mn-lt"/>
                <a:ea typeface="+mn-ea"/>
                <a:cs typeface="+mn-cs"/>
              </a:defRPr>
            </a:lvl1pPr>
          </a:lstStyle>
          <a:p>
            <a:endParaRPr lang="en-US" dirty="0"/>
          </a:p>
        </p:txBody>
      </p:sp>
      <p:sp>
        <p:nvSpPr>
          <p:cNvPr id="7" name="Slide Number Placeholder 6"/>
          <p:cNvSpPr>
            <a:spLocks noGrp="1"/>
          </p:cNvSpPr>
          <p:nvPr>
            <p:ph type="sldNum" sz="quarter" idx="12"/>
          </p:nvPr>
        </p:nvSpPr>
        <p:spPr>
          <a:xfrm>
            <a:off x="10396728" y="6227064"/>
            <a:ext cx="1463040" cy="274320"/>
          </a:xfrm>
        </p:spPr>
        <p:txBody>
          <a:bodyPr/>
          <a:lstStyle>
            <a:lvl1pPr>
              <a:defRPr>
                <a:solidFill>
                  <a:srgbClr val="FFFFFF"/>
                </a:solidFill>
              </a:defRPr>
            </a:lvl1pPr>
          </a:lstStyle>
          <a:p>
            <a:fld id="{4FAB73BC-B049-4115-A692-8D63A059BFB8}" type="slidenum">
              <a:rPr lang="en-US" dirty="0"/>
              <a:pPr/>
              <a:t>‹#›</a:t>
            </a:fld>
            <a:endParaRPr lang="en-US" dirty="0"/>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4696" y="237744"/>
            <a:ext cx="10655046"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9610578" cy="1371600"/>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1066800" y="2103120"/>
            <a:ext cx="9610578" cy="3931920"/>
          </a:xfrm>
          <a:prstGeom prst="rect">
            <a:avLst/>
          </a:prstGeom>
        </p:spPr>
        <p:txBody>
          <a:bodyPr vert="horz" lIns="91440" tIns="45720" rIns="91440" bIns="45720" rtlCol="0">
            <a:normAutofit/>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2"/>
          </p:nvPr>
        </p:nvSpPr>
        <p:spPr>
          <a:xfrm>
            <a:off x="274320" y="6307672"/>
            <a:ext cx="2743200" cy="274320"/>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84758159-BAD0-408E-BBE1-96B668F1C589}" type="datetime1">
              <a:rPr lang="en-US" smtClean="0"/>
              <a:t>5/26/2022</a:t>
            </a:fld>
            <a:endParaRPr lang="en-US" dirty="0"/>
          </a:p>
        </p:txBody>
      </p:sp>
      <p:sp>
        <p:nvSpPr>
          <p:cNvPr id="5" name="Footer Placeholder 4"/>
          <p:cNvSpPr>
            <a:spLocks noGrp="1"/>
          </p:cNvSpPr>
          <p:nvPr>
            <p:ph type="ftr" sz="quarter" idx="3"/>
          </p:nvPr>
        </p:nvSpPr>
        <p:spPr>
          <a:xfrm>
            <a:off x="3489960" y="6307672"/>
            <a:ext cx="5212080" cy="274320"/>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469880" y="6307672"/>
            <a:ext cx="1463040" cy="274320"/>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4FAB73BC-B049-4115-A692-8D63A059BFB8}" type="slidenum">
              <a:rPr lang="en-US" dirty="0"/>
              <a:pPr/>
              <a:t>‹#›</a:t>
            </a:fld>
            <a:endParaRPr lang="en-US" dirty="0"/>
          </a:p>
        </p:txBody>
      </p:sp>
      <p:pic>
        <p:nvPicPr>
          <p:cNvPr id="9" name="Picture 8"/>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11016354" y="258208"/>
            <a:ext cx="1025602" cy="1128505"/>
          </a:xfrm>
          <a:prstGeom prst="rect">
            <a:avLst/>
          </a:prstGeom>
        </p:spPr>
      </p:pic>
      <p:sp>
        <p:nvSpPr>
          <p:cNvPr id="10" name="Rounded Rectangle 9"/>
          <p:cNvSpPr/>
          <p:nvPr userDrawn="1"/>
        </p:nvSpPr>
        <p:spPr>
          <a:xfrm>
            <a:off x="11016354" y="1603717"/>
            <a:ext cx="1025602" cy="4328815"/>
          </a:xfrm>
          <a:prstGeom prst="roundRect">
            <a:avLst/>
          </a:prstGeom>
          <a:gradFill flip="none" rotWithShape="1">
            <a:gsLst>
              <a:gs pos="0">
                <a:srgbClr val="B6B6B6"/>
              </a:gs>
              <a:gs pos="55000">
                <a:schemeClr val="bg1">
                  <a:lumMod val="95000"/>
                </a:schemeClr>
              </a:gs>
              <a:gs pos="83000">
                <a:schemeClr val="bg1">
                  <a:lumMod val="65000"/>
                </a:schemeClr>
              </a:gs>
              <a:gs pos="100000">
                <a:srgbClr val="DCDFE0"/>
              </a:gs>
            </a:gsLst>
            <a:lin ang="5400000" scaled="1"/>
            <a:tileRect/>
          </a:gradFill>
          <a:ln>
            <a:solidFill>
              <a:srgbClr val="DCDFE0"/>
            </a:solidFill>
          </a:ln>
        </p:spPr>
        <p:style>
          <a:lnRef idx="1">
            <a:schemeClr val="dk1"/>
          </a:lnRef>
          <a:fillRef idx="2">
            <a:schemeClr val="dk1"/>
          </a:fillRef>
          <a:effectRef idx="1">
            <a:schemeClr val="dk1"/>
          </a:effectRef>
          <a:fontRef idx="minor">
            <a:schemeClr val="dk1"/>
          </a:fontRef>
        </p:style>
        <p:txBody>
          <a:bodyPr rtlCol="0" anchor="ctr"/>
          <a:lstStyle/>
          <a:p>
            <a:pPr algn="ctr"/>
            <a:endParaRPr lang="en-US" b="1" dirty="0">
              <a:cs typeface="B Zar" panose="00000400000000000000" pitchFamily="2" charset="-78"/>
            </a:endParaRPr>
          </a:p>
        </p:txBody>
      </p:sp>
      <p:sp>
        <p:nvSpPr>
          <p:cNvPr id="11" name="Rectangle 10"/>
          <p:cNvSpPr/>
          <p:nvPr userDrawn="1"/>
        </p:nvSpPr>
        <p:spPr>
          <a:xfrm rot="5400000">
            <a:off x="9277903" y="3372472"/>
            <a:ext cx="4374538" cy="7455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indent="0" algn="ctr" defTabSz="457200" rtl="0" eaLnBrk="1" fontAlgn="auto" latinLnBrk="0" hangingPunct="1">
              <a:lnSpc>
                <a:spcPct val="100000"/>
              </a:lnSpc>
              <a:spcBef>
                <a:spcPts val="0"/>
              </a:spcBef>
              <a:spcAft>
                <a:spcPts val="0"/>
              </a:spcAft>
              <a:buClrTx/>
              <a:buSzTx/>
              <a:buFontTx/>
              <a:buNone/>
              <a:tabLst/>
              <a:defRPr/>
            </a:pPr>
            <a:r>
              <a:rPr lang="fa-IR" sz="2200" b="1" baseline="0" dirty="0" smtClean="0">
                <a:solidFill>
                  <a:schemeClr val="tx1">
                    <a:lumMod val="75000"/>
                    <a:lumOff val="25000"/>
                  </a:schemeClr>
                </a:solidFill>
                <a:cs typeface="B Zar" panose="00000400000000000000" pitchFamily="2" charset="-78"/>
              </a:rPr>
              <a:t>ارائـــــه ســـــــمینار </a:t>
            </a:r>
            <a:endParaRPr lang="en-US" dirty="0"/>
          </a:p>
        </p:txBody>
      </p:sp>
    </p:spTree>
  </p:cSld>
  <p:clrMap bg1="lt1" tx1="dk1" bg2="lt2" tx2="dk2" accent1="accent1" accent2="accent2" accent3="accent3" accent4="accent4" accent5="accent5" accent6="accent6" hlink="hlink" folHlink="folHlink"/>
  <p:sldLayoutIdLst>
    <p:sldLayoutId id="2147483769" r:id="rId1"/>
    <p:sldLayoutId id="2147483770" r:id="rId2"/>
    <p:sldLayoutId id="2147483771" r:id="rId3"/>
    <p:sldLayoutId id="2147483772" r:id="rId4"/>
    <p:sldLayoutId id="2147483773" r:id="rId5"/>
    <p:sldLayoutId id="2147483774" r:id="rId6"/>
    <p:sldLayoutId id="2147483775" r:id="rId7"/>
    <p:sldLayoutId id="2147483776" r:id="rId8"/>
    <p:sldLayoutId id="2147483777" r:id="rId9"/>
    <p:sldLayoutId id="2147483778" r:id="rId10"/>
    <p:sldLayoutId id="2147483779" r:id="rId11"/>
  </p:sldLayoutIdLst>
  <p:timing>
    <p:tnLst>
      <p:par>
        <p:cTn id="1" dur="indefinite" restart="never" nodeType="tmRoot"/>
      </p:par>
    </p:tnLst>
  </p:timing>
  <p:hf sldNum="0" hdr="0" ftr="0" dt="0"/>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1">
            <a:lumMod val="85000"/>
            <a:lumOff val="15000"/>
          </a:schemeClr>
        </a:buClr>
        <a:buFont typeface="Garamond" pitchFamily="18"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17.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microsoft.com/office/2007/relationships/media" Target="../media/media2.m4a"/><Relationship Id="rId1" Type="http://schemas.openxmlformats.org/officeDocument/2006/relationships/audio" Target="NULL" TargetMode="External"/><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5.png"/><Relationship Id="rId4" Type="http://schemas.openxmlformats.org/officeDocument/2006/relationships/image" Target="../media/image4.jpeg"/><Relationship Id="rId9" Type="http://schemas.microsoft.com/office/2007/relationships/diagramDrawing" Target="../diagrams/drawing1.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20.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microsoft.com/office/2007/relationships/media" Target="../media/media2.m4a"/><Relationship Id="rId1" Type="http://schemas.openxmlformats.org/officeDocument/2006/relationships/audio" Target="NULL" TargetMode="External"/><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5.png"/><Relationship Id="rId4" Type="http://schemas.openxmlformats.org/officeDocument/2006/relationships/image" Target="../media/image4.jpeg"/><Relationship Id="rId9" Type="http://schemas.microsoft.com/office/2007/relationships/diagramDrawing" Target="../diagrams/drawing2.xml"/></Relationships>
</file>

<file path=ppt/slides/_rels/slide21.xml.rels><?xml version="1.0" encoding="UTF-8" standalone="yes"?>
<Relationships xmlns="http://schemas.openxmlformats.org/package/2006/relationships"><Relationship Id="rId8" Type="http://schemas.openxmlformats.org/officeDocument/2006/relationships/diagramColors" Target="../diagrams/colors3.xml"/><Relationship Id="rId3" Type="http://schemas.openxmlformats.org/officeDocument/2006/relationships/slideLayout" Target="../slideLayouts/slideLayout2.xml"/><Relationship Id="rId7" Type="http://schemas.openxmlformats.org/officeDocument/2006/relationships/diagramQuickStyle" Target="../diagrams/quickStyle3.xml"/><Relationship Id="rId2" Type="http://schemas.microsoft.com/office/2007/relationships/media" Target="../media/media2.m4a"/><Relationship Id="rId1" Type="http://schemas.openxmlformats.org/officeDocument/2006/relationships/audio" Target="NULL" TargetMode="External"/><Relationship Id="rId6" Type="http://schemas.openxmlformats.org/officeDocument/2006/relationships/diagramLayout" Target="../diagrams/layout3.xml"/><Relationship Id="rId5" Type="http://schemas.openxmlformats.org/officeDocument/2006/relationships/diagramData" Target="../diagrams/data3.xml"/><Relationship Id="rId10" Type="http://schemas.openxmlformats.org/officeDocument/2006/relationships/image" Target="../media/image5.png"/><Relationship Id="rId4" Type="http://schemas.openxmlformats.org/officeDocument/2006/relationships/image" Target="../media/image4.jpeg"/><Relationship Id="rId9" Type="http://schemas.microsoft.com/office/2007/relationships/diagramDrawing" Target="../diagrams/drawing3.xml"/></Relationships>
</file>

<file path=ppt/slides/_rels/slide22.xml.rels><?xml version="1.0" encoding="UTF-8" standalone="yes"?>
<Relationships xmlns="http://schemas.openxmlformats.org/package/2006/relationships"><Relationship Id="rId8" Type="http://schemas.openxmlformats.org/officeDocument/2006/relationships/diagramColors" Target="../diagrams/colors4.xml"/><Relationship Id="rId3" Type="http://schemas.openxmlformats.org/officeDocument/2006/relationships/slideLayout" Target="../slideLayouts/slideLayout2.xml"/><Relationship Id="rId7" Type="http://schemas.openxmlformats.org/officeDocument/2006/relationships/diagramQuickStyle" Target="../diagrams/quickStyle4.xml"/><Relationship Id="rId2" Type="http://schemas.microsoft.com/office/2007/relationships/media" Target="../media/media2.m4a"/><Relationship Id="rId1" Type="http://schemas.openxmlformats.org/officeDocument/2006/relationships/audio" Target="NULL" TargetMode="External"/><Relationship Id="rId6" Type="http://schemas.openxmlformats.org/officeDocument/2006/relationships/diagramLayout" Target="../diagrams/layout4.xml"/><Relationship Id="rId5" Type="http://schemas.openxmlformats.org/officeDocument/2006/relationships/diagramData" Target="../diagrams/data4.xml"/><Relationship Id="rId10" Type="http://schemas.openxmlformats.org/officeDocument/2006/relationships/image" Target="../media/image5.png"/><Relationship Id="rId4" Type="http://schemas.openxmlformats.org/officeDocument/2006/relationships/image" Target="../media/image4.jpeg"/><Relationship Id="rId9" Type="http://schemas.microsoft.com/office/2007/relationships/diagramDrawing" Target="../diagrams/drawing4.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2.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5" Type="http://schemas.openxmlformats.org/officeDocument/2006/relationships/image" Target="../media/image5.png"/><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4a"/><Relationship Id="rId1" Type="http://schemas.openxmlformats.org/officeDocument/2006/relationships/audio" Target="NULL" TargetMode="External"/><Relationship Id="rId6" Type="http://schemas.openxmlformats.org/officeDocument/2006/relationships/image" Target="../media/image5.png"/><Relationship Id="rId5" Type="http://schemas.openxmlformats.org/officeDocument/2006/relationships/image" Target="../media/image6.jpg"/><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588499" y="2161905"/>
            <a:ext cx="9610578" cy="1371600"/>
          </a:xfrm>
        </p:spPr>
        <p:txBody>
          <a:bodyPr>
            <a:noAutofit/>
          </a:bodyPr>
          <a:lstStyle/>
          <a:p>
            <a:pPr algn="ctr"/>
            <a:r>
              <a:rPr lang="fa-IR" sz="13000" dirty="0" smtClean="0">
                <a:latin typeface="IranNastaliq" panose="02020505000000020003" pitchFamily="18" charset="0"/>
                <a:cs typeface="IranNastaliq" panose="02020505000000020003" pitchFamily="18" charset="0"/>
              </a:rPr>
              <a:t>بسم اللّه الرحمن الرحیم</a:t>
            </a:r>
            <a:endParaRPr lang="en-US" sz="13000" dirty="0">
              <a:latin typeface="IranNastaliq" panose="02020505000000020003" pitchFamily="18" charset="0"/>
              <a:cs typeface="IranNastaliq" panose="02020505000000020003" pitchFamily="18" charset="0"/>
            </a:endParaRPr>
          </a:p>
        </p:txBody>
      </p:sp>
      <p:pic>
        <p:nvPicPr>
          <p:cNvPr id="3" name="Voice 015">
            <a:hlinkClick r:id="" action="ppaction://media"/>
          </p:cNvPr>
          <p:cNvPicPr>
            <a:picLocks noChangeAspect="1"/>
          </p:cNvPicPr>
          <p:nvPr>
            <a:audioFile r:link="rId1"/>
            <p:extLst>
              <p:ext uri="{DAA4B4D4-6D71-4841-9C94-3DE7FCFB9230}">
                <p14:media xmlns:p14="http://schemas.microsoft.com/office/powerpoint/2010/main" r:embed="rId2">
                  <p14:trim end="274133.6961"/>
                </p14:media>
              </p:ext>
            </p:extLst>
          </p:nvPr>
        </p:nvPicPr>
        <p:blipFill>
          <a:blip r:embed="rId5"/>
          <a:stretch>
            <a:fillRect/>
          </a:stretch>
        </p:blipFill>
        <p:spPr>
          <a:xfrm>
            <a:off x="11264721" y="6099220"/>
            <a:ext cx="609600" cy="609600"/>
          </a:xfrm>
          <a:prstGeom prst="rect">
            <a:avLst/>
          </a:prstGeom>
        </p:spPr>
      </p:pic>
    </p:spTree>
    <p:extLst>
      <p:ext uri="{BB962C8B-B14F-4D97-AF65-F5344CB8AC3E}">
        <p14:creationId xmlns:p14="http://schemas.microsoft.com/office/powerpoint/2010/main" val="402518505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4504"/>
    </mc:Choice>
    <mc:Fallback xmlns="">
      <p:transition spd="slow" advTm="45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8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60" objId="4"/>
        <p14:stopEvt time="4087" objId="4"/>
      </p14:showEvt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متدولوژی سنتی (مدل مارپیچی)</a:t>
            </a:r>
            <a:endParaRPr lang="en-US" sz="3600" b="1" dirty="0">
              <a:cs typeface="B Zar" panose="00000400000000000000" pitchFamily="2" charset="-78"/>
            </a:endParaRPr>
          </a:p>
        </p:txBody>
      </p:sp>
      <p:sp>
        <p:nvSpPr>
          <p:cNvPr id="7" name="Content Placeholder 2"/>
          <p:cNvSpPr>
            <a:spLocks noGrp="1"/>
          </p:cNvSpPr>
          <p:nvPr>
            <p:ph idx="1"/>
          </p:nvPr>
        </p:nvSpPr>
        <p:spPr>
          <a:xfrm>
            <a:off x="592429" y="1684074"/>
            <a:ext cx="9994004" cy="4794003"/>
          </a:xfrm>
        </p:spPr>
        <p:txBody>
          <a:bodyPr>
            <a:normAutofit/>
          </a:bodyPr>
          <a:lstStyle/>
          <a:p>
            <a:pPr marL="0" indent="0" algn="just" rtl="1" fontAlgn="base">
              <a:lnSpc>
                <a:spcPct val="160000"/>
              </a:lnSpc>
              <a:buNone/>
            </a:pPr>
            <a:r>
              <a:rPr lang="ar-SA" sz="2400" dirty="0">
                <a:cs typeface="B Zar" panose="00000400000000000000" pitchFamily="2" charset="-78"/>
              </a:rPr>
              <a:t>مدل مارپیچی مدل توسعه تکراری و مدل آبشار را ترکیب می‌کند. یک مدل مارپیچی شامل چهار مرحله برنامه‌ریزی، تحلیل ریسک، مهندسی و ارزیابی </a:t>
            </a:r>
            <a:r>
              <a:rPr lang="fa-IR" sz="2400" dirty="0">
                <a:cs typeface="B Zar" panose="00000400000000000000" pitchFamily="2" charset="-78"/>
              </a:rPr>
              <a:t>است</a:t>
            </a:r>
            <a:r>
              <a:rPr lang="ar-SA" sz="2400" dirty="0">
                <a:cs typeface="B Zar" panose="00000400000000000000" pitchFamily="2" charset="-78"/>
              </a:rPr>
              <a:t>. </a:t>
            </a:r>
            <a:r>
              <a:rPr lang="fa-IR" sz="2400" dirty="0">
                <a:cs typeface="B Zar" panose="00000400000000000000" pitchFamily="2" charset="-78"/>
              </a:rPr>
              <a:t>مزیت </a:t>
            </a:r>
            <a:r>
              <a:rPr lang="ar-SA" sz="2400" dirty="0">
                <a:cs typeface="B Zar" panose="00000400000000000000" pitchFamily="2" charset="-78"/>
              </a:rPr>
              <a:t>مدل مارپیچی مزایایی </a:t>
            </a:r>
            <a:r>
              <a:rPr lang="fa-IR" sz="2400" dirty="0">
                <a:cs typeface="B Zar" panose="00000400000000000000" pitchFamily="2" charset="-78"/>
              </a:rPr>
              <a:t>این است که هنگام توسعه نرم افزار، امکان ا</a:t>
            </a:r>
            <a:r>
              <a:rPr lang="ar-SA" sz="2400" dirty="0">
                <a:cs typeface="B Zar" panose="00000400000000000000" pitchFamily="2" charset="-78"/>
              </a:rPr>
              <a:t>ضافه کردن ویژگی جدید </a:t>
            </a:r>
            <a:r>
              <a:rPr lang="fa-IR" sz="2400" dirty="0">
                <a:cs typeface="B Zar" panose="00000400000000000000" pitchFamily="2" charset="-78"/>
              </a:rPr>
              <a:t>و یا تغییرات </a:t>
            </a:r>
            <a:r>
              <a:rPr lang="ar-SA" sz="2400" dirty="0">
                <a:cs typeface="B Zar" panose="00000400000000000000" pitchFamily="2" charset="-78"/>
              </a:rPr>
              <a:t>را دارد</a:t>
            </a:r>
            <a:r>
              <a:rPr lang="fa-IR" sz="2400" dirty="0">
                <a:cs typeface="B Zar" panose="00000400000000000000" pitchFamily="2" charset="-78"/>
              </a:rPr>
              <a:t>.</a:t>
            </a:r>
          </a:p>
          <a:p>
            <a:pPr marL="0" indent="0" algn="just" rtl="1" fontAlgn="base">
              <a:lnSpc>
                <a:spcPct val="160000"/>
              </a:lnSpc>
              <a:buNone/>
            </a:pPr>
            <a:r>
              <a:rPr lang="ar-SA" sz="2400" dirty="0">
                <a:cs typeface="B Zar" panose="00000400000000000000" pitchFamily="2" charset="-78"/>
              </a:rPr>
              <a:t>در هر چرخه یک نمونه اولیه با الزامات کاربر توسعه می‌یابد، </a:t>
            </a:r>
            <a:r>
              <a:rPr lang="ar-SA" sz="2400" dirty="0" smtClean="0">
                <a:cs typeface="B Zar" panose="00000400000000000000" pitchFamily="2" charset="-78"/>
              </a:rPr>
              <a:t>این</a:t>
            </a:r>
            <a:endParaRPr lang="fa-IR" sz="2400" dirty="0" smtClean="0">
              <a:cs typeface="B Zar" panose="00000400000000000000" pitchFamily="2" charset="-78"/>
            </a:endParaRPr>
          </a:p>
          <a:p>
            <a:pPr marL="0" indent="0" algn="just" rtl="1" fontAlgn="base">
              <a:lnSpc>
                <a:spcPct val="160000"/>
              </a:lnSpc>
              <a:buNone/>
            </a:pPr>
            <a:r>
              <a:rPr lang="ar-SA" sz="2400" dirty="0" smtClean="0">
                <a:cs typeface="B Zar" panose="00000400000000000000" pitchFamily="2" charset="-78"/>
              </a:rPr>
              <a:t> </a:t>
            </a:r>
            <a:r>
              <a:rPr lang="ar-SA" sz="2400" dirty="0">
                <a:cs typeface="B Zar" panose="00000400000000000000" pitchFamily="2" charset="-78"/>
              </a:rPr>
              <a:t>به حفظ پیشرفت در مسیر کمک </a:t>
            </a:r>
            <a:r>
              <a:rPr lang="ar-SA" sz="2400" dirty="0" smtClean="0">
                <a:cs typeface="B Zar" panose="00000400000000000000" pitchFamily="2" charset="-78"/>
              </a:rPr>
              <a:t>می‌کند</a:t>
            </a:r>
            <a:r>
              <a:rPr lang="fa-IR" sz="2400" dirty="0" smtClean="0">
                <a:cs typeface="B Zar" panose="00000400000000000000" pitchFamily="2" charset="-78"/>
              </a:rPr>
              <a:t>.</a:t>
            </a:r>
            <a:endParaRPr lang="fa-IR" sz="2400" dirty="0">
              <a:cs typeface="B Zar" panose="00000400000000000000" pitchFamily="2" charset="-78"/>
            </a:endParaRPr>
          </a:p>
        </p:txBody>
      </p:sp>
      <p:pic>
        <p:nvPicPr>
          <p:cNvPr id="9" name="Picture 8"/>
          <p:cNvPicPr/>
          <p:nvPr/>
        </p:nvPicPr>
        <p:blipFill>
          <a:blip r:embed="rId5" cstate="print">
            <a:extLst>
              <a:ext uri="{28A0092B-C50C-407E-A947-70E740481C1C}">
                <a14:useLocalDpi xmlns:a14="http://schemas.microsoft.com/office/drawing/2010/main" val="0"/>
              </a:ext>
            </a:extLst>
          </a:blip>
          <a:stretch>
            <a:fillRect/>
          </a:stretch>
        </p:blipFill>
        <p:spPr>
          <a:xfrm>
            <a:off x="716361" y="3067219"/>
            <a:ext cx="3959225" cy="3170555"/>
          </a:xfrm>
          <a:prstGeom prst="rect">
            <a:avLst/>
          </a:prstGeom>
        </p:spPr>
      </p:pic>
      <p:pic>
        <p:nvPicPr>
          <p:cNvPr id="3" name="Voice 015">
            <a:hlinkClick r:id="" action="ppaction://media"/>
          </p:cNvPr>
          <p:cNvPicPr>
            <a:picLocks noChangeAspect="1"/>
          </p:cNvPicPr>
          <p:nvPr>
            <a:audioFile r:link="rId1"/>
            <p:extLst>
              <p:ext uri="{DAA4B4D4-6D71-4841-9C94-3DE7FCFB9230}">
                <p14:media xmlns:p14="http://schemas.microsoft.com/office/powerpoint/2010/main" r:embed="rId2">
                  <p14:trim st="164072" end="94263.6961"/>
                </p14:media>
              </p:ext>
            </p:extLst>
          </p:nvPr>
        </p:nvPicPr>
        <p:blipFill>
          <a:blip r:embed="rId6"/>
          <a:stretch>
            <a:fillRect/>
          </a:stretch>
        </p:blipFill>
        <p:spPr>
          <a:xfrm>
            <a:off x="11178842" y="6173277"/>
            <a:ext cx="609600" cy="609600"/>
          </a:xfrm>
          <a:prstGeom prst="rect">
            <a:avLst/>
          </a:prstGeom>
        </p:spPr>
      </p:pic>
    </p:spTree>
    <p:extLst>
      <p:ext uri="{BB962C8B-B14F-4D97-AF65-F5344CB8AC3E}">
        <p14:creationId xmlns:p14="http://schemas.microsoft.com/office/powerpoint/2010/main" val="3296677287"/>
      </p:ext>
    </p:extLst>
  </p:cSld>
  <p:clrMapOvr>
    <a:masterClrMapping/>
  </p:clrMapOvr>
  <mc:AlternateContent xmlns:mc="http://schemas.openxmlformats.org/markup-compatibility/2006" xmlns:p14="http://schemas.microsoft.com/office/powerpoint/2010/main">
    <mc:Choice Requires="p14">
      <p:transition spd="slow" p14:dur="2000" advTm="30198"/>
    </mc:Choice>
    <mc:Fallback xmlns="">
      <p:transition spd="slow" advTm="30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6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0" objId="4"/>
        <p14:stopEvt time="30198" objId="4"/>
      </p14:showEvt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متدولوژی چابک (اجایل)</a:t>
            </a:r>
            <a:endParaRPr lang="en-US" sz="3600" b="1" dirty="0">
              <a:cs typeface="B Zar" panose="00000400000000000000" pitchFamily="2" charset="-78"/>
            </a:endParaRPr>
          </a:p>
        </p:txBody>
      </p:sp>
      <p:sp>
        <p:nvSpPr>
          <p:cNvPr id="7" name="Content Placeholder 2"/>
          <p:cNvSpPr>
            <a:spLocks noGrp="1"/>
          </p:cNvSpPr>
          <p:nvPr>
            <p:ph idx="1"/>
          </p:nvPr>
        </p:nvSpPr>
        <p:spPr>
          <a:xfrm>
            <a:off x="1282247" y="2160589"/>
            <a:ext cx="8596668" cy="2179591"/>
          </a:xfrm>
        </p:spPr>
        <p:txBody>
          <a:bodyPr>
            <a:normAutofit fontScale="92500" lnSpcReduction="20000"/>
          </a:bodyPr>
          <a:lstStyle/>
          <a:p>
            <a:pPr marL="0" indent="0" algn="just" rtl="1">
              <a:lnSpc>
                <a:spcPct val="150000"/>
              </a:lnSpc>
              <a:buNone/>
            </a:pPr>
            <a:r>
              <a:rPr lang="ar-SA" b="1" dirty="0">
                <a:cs typeface="B Zar" panose="00000400000000000000" pitchFamily="2" charset="-78"/>
              </a:rPr>
              <a:t>روش چابک یک روش تکراری </a:t>
            </a:r>
            <a:r>
              <a:rPr lang="fa-IR" b="1" dirty="0">
                <a:cs typeface="B Zar" panose="00000400000000000000" pitchFamily="2" charset="-78"/>
              </a:rPr>
              <a:t>و</a:t>
            </a:r>
            <a:r>
              <a:rPr lang="ar-SA" b="1" dirty="0" smtClean="0">
                <a:cs typeface="B Zar" panose="00000400000000000000" pitchFamily="2" charset="-78"/>
              </a:rPr>
              <a:t> </a:t>
            </a:r>
            <a:r>
              <a:rPr lang="ar-SA" b="1" dirty="0">
                <a:cs typeface="B Zar" panose="00000400000000000000" pitchFamily="2" charset="-78"/>
              </a:rPr>
              <a:t>مبتنی بر تیم است، تفاوت اصلی بین متدولوژی چابک و متدولوژی سنتی، توالی مراحل انجام‌شده در طول توسعه نرم‌افزار </a:t>
            </a:r>
            <a:r>
              <a:rPr lang="fa-IR" b="1" dirty="0" smtClean="0">
                <a:cs typeface="B Zar" panose="00000400000000000000" pitchFamily="2" charset="-78"/>
              </a:rPr>
              <a:t>است، در</a:t>
            </a:r>
            <a:r>
              <a:rPr lang="ar-SA" b="1" dirty="0" smtClean="0">
                <a:cs typeface="B Zar" panose="00000400000000000000" pitchFamily="2" charset="-78"/>
              </a:rPr>
              <a:t> </a:t>
            </a:r>
            <a:r>
              <a:rPr lang="ar-SA" b="1" dirty="0">
                <a:cs typeface="B Zar" panose="00000400000000000000" pitchFamily="2" charset="-78"/>
              </a:rPr>
              <a:t>متدولوژی سنتی از رویکرد خطی استفاده می‌کند که در آن فعالیت‌ها به ترتیب انجام می‌شوند. درحالی‌که متدولوژی چابک یک متدولوژی تکراری است و هدف اصلی آن ارائه سریع محصول با عملکرد کامل است، اما در اسپرینت ها تکمیل می‌شوند و هر اسپرینت از </a:t>
            </a:r>
            <a:r>
              <a:rPr lang="en-US" b="1" dirty="0">
                <a:cs typeface="B Zar" panose="00000400000000000000" pitchFamily="2" charset="-78"/>
              </a:rPr>
              <a:t>1</a:t>
            </a:r>
            <a:r>
              <a:rPr lang="ar-SA" b="1" dirty="0">
                <a:cs typeface="B Zar" panose="00000400000000000000" pitchFamily="2" charset="-78"/>
              </a:rPr>
              <a:t> تا </a:t>
            </a:r>
            <a:r>
              <a:rPr lang="en-US" b="1" dirty="0">
                <a:cs typeface="B Zar" panose="00000400000000000000" pitchFamily="2" charset="-78"/>
              </a:rPr>
              <a:t>4</a:t>
            </a:r>
            <a:r>
              <a:rPr lang="ar-SA" b="1" dirty="0">
                <a:cs typeface="B Zar" panose="00000400000000000000" pitchFamily="2" charset="-78"/>
              </a:rPr>
              <a:t> هفته تشکیل می‌شود و لیستی از محصولات قابل تحویل برای هر اسپرینت ذکرشده است. رویکرد چابک </a:t>
            </a:r>
            <a:r>
              <a:rPr lang="ar-SA" b="1" dirty="0" smtClean="0">
                <a:cs typeface="B Zar" panose="00000400000000000000" pitchFamily="2" charset="-78"/>
              </a:rPr>
              <a:t>معمول</a:t>
            </a:r>
            <a:r>
              <a:rPr lang="fa-IR" b="1" dirty="0" smtClean="0">
                <a:cs typeface="B Zar" panose="00000400000000000000" pitchFamily="2" charset="-78"/>
              </a:rPr>
              <a:t>اٌ</a:t>
            </a:r>
            <a:r>
              <a:rPr lang="ar-SA" b="1" dirty="0" smtClean="0">
                <a:cs typeface="B Zar" panose="00000400000000000000" pitchFamily="2" charset="-78"/>
              </a:rPr>
              <a:t> </a:t>
            </a:r>
            <a:r>
              <a:rPr lang="ar-SA" b="1" dirty="0">
                <a:cs typeface="B Zar" panose="00000400000000000000" pitchFamily="2" charset="-78"/>
              </a:rPr>
              <a:t>شامل سه مرحله </a:t>
            </a:r>
            <a:r>
              <a:rPr lang="ar-SA" b="1" dirty="0" smtClean="0">
                <a:cs typeface="B Zar" panose="00000400000000000000" pitchFamily="2" charset="-78"/>
              </a:rPr>
              <a:t>اس</a:t>
            </a:r>
            <a:r>
              <a:rPr lang="fa-IR" b="1" dirty="0" smtClean="0">
                <a:cs typeface="B Zar" panose="00000400000000000000" pitchFamily="2" charset="-78"/>
              </a:rPr>
              <a:t>ت.</a:t>
            </a:r>
          </a:p>
        </p:txBody>
      </p:sp>
      <p:pic>
        <p:nvPicPr>
          <p:cNvPr id="6" name="Picture 5"/>
          <p:cNvPicPr/>
          <p:nvPr/>
        </p:nvPicPr>
        <p:blipFill>
          <a:blip r:embed="rId5">
            <a:extLst>
              <a:ext uri="{28A0092B-C50C-407E-A947-70E740481C1C}">
                <a14:useLocalDpi xmlns:a14="http://schemas.microsoft.com/office/drawing/2010/main" val="0"/>
              </a:ext>
            </a:extLst>
          </a:blip>
          <a:srcRect/>
          <a:stretch>
            <a:fillRect/>
          </a:stretch>
        </p:blipFill>
        <p:spPr bwMode="auto">
          <a:xfrm>
            <a:off x="3052293" y="4531292"/>
            <a:ext cx="5362173" cy="1067797"/>
          </a:xfrm>
          <a:prstGeom prst="rect">
            <a:avLst/>
          </a:prstGeom>
          <a:noFill/>
          <a:ln>
            <a:noFill/>
          </a:ln>
        </p:spPr>
      </p:pic>
      <p:pic>
        <p:nvPicPr>
          <p:cNvPr id="3" name="Voice 015">
            <a:hlinkClick r:id="" action="ppaction://media"/>
          </p:cNvPr>
          <p:cNvPicPr>
            <a:picLocks noChangeAspect="1"/>
          </p:cNvPicPr>
          <p:nvPr>
            <a:audioFile r:link="rId1"/>
            <p:extLst>
              <p:ext uri="{DAA4B4D4-6D71-4841-9C94-3DE7FCFB9230}">
                <p14:media xmlns:p14="http://schemas.microsoft.com/office/powerpoint/2010/main" r:embed="rId2">
                  <p14:trim st="194720" end="45983.6961"/>
                </p14:media>
              </p:ext>
            </p:extLst>
          </p:nvPr>
        </p:nvPicPr>
        <p:blipFill>
          <a:blip r:embed="rId6"/>
          <a:stretch>
            <a:fillRect/>
          </a:stretch>
        </p:blipFill>
        <p:spPr>
          <a:xfrm>
            <a:off x="11264721" y="6124977"/>
            <a:ext cx="609600" cy="609600"/>
          </a:xfrm>
          <a:prstGeom prst="rect">
            <a:avLst/>
          </a:prstGeom>
        </p:spPr>
      </p:pic>
    </p:spTree>
    <p:extLst>
      <p:ext uri="{BB962C8B-B14F-4D97-AF65-F5344CB8AC3E}">
        <p14:creationId xmlns:p14="http://schemas.microsoft.com/office/powerpoint/2010/main" val="3780031559"/>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8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متدولوژی چابک (اجایل)</a:t>
            </a:r>
            <a:endParaRPr lang="en-US" sz="3600" b="1" dirty="0">
              <a:cs typeface="B Zar" panose="00000400000000000000" pitchFamily="2" charset="-78"/>
            </a:endParaRPr>
          </a:p>
        </p:txBody>
      </p:sp>
      <p:sp>
        <p:nvSpPr>
          <p:cNvPr id="7" name="Content Placeholder 2"/>
          <p:cNvSpPr>
            <a:spLocks noGrp="1"/>
          </p:cNvSpPr>
          <p:nvPr>
            <p:ph idx="1"/>
          </p:nvPr>
        </p:nvSpPr>
        <p:spPr>
          <a:xfrm>
            <a:off x="1282247" y="2160589"/>
            <a:ext cx="8596668" cy="3880773"/>
          </a:xfrm>
        </p:spPr>
        <p:txBody>
          <a:bodyPr>
            <a:normAutofit lnSpcReduction="10000"/>
          </a:bodyPr>
          <a:lstStyle/>
          <a:p>
            <a:pPr marL="0" indent="0" algn="just" rtl="1">
              <a:lnSpc>
                <a:spcPct val="150000"/>
              </a:lnSpc>
              <a:buNone/>
            </a:pPr>
            <a:r>
              <a:rPr lang="fa-IR" b="1" dirty="0" smtClean="0">
                <a:cs typeface="B Zar" panose="00000400000000000000" pitchFamily="2" charset="-78"/>
              </a:rPr>
              <a:t>متدولوژی</a:t>
            </a:r>
            <a:r>
              <a:rPr lang="ar-SA" b="1" dirty="0" smtClean="0">
                <a:cs typeface="B Zar" panose="00000400000000000000" pitchFamily="2" charset="-78"/>
              </a:rPr>
              <a:t>‌های </a:t>
            </a:r>
            <a:r>
              <a:rPr lang="ar-SA" b="1" dirty="0">
                <a:cs typeface="B Zar" panose="00000400000000000000" pitchFamily="2" charset="-78"/>
              </a:rPr>
              <a:t>چابک بر مشارکت فعال مشتری از ابتدای فرآیند تمرکز دارند، بازخورد و بازتاب را تسهیل می‌کنند. با کمک این فرآیند توسعه روان‌تر می‌شود و </a:t>
            </a:r>
            <a:r>
              <a:rPr lang="ar-SA" b="1" dirty="0">
                <a:solidFill>
                  <a:srgbClr val="FF0000"/>
                </a:solidFill>
                <a:cs typeface="B Zar" panose="00000400000000000000" pitchFamily="2" charset="-78"/>
              </a:rPr>
              <a:t>به‌احتمال‌زیاد به نتیجه رضایت بخشی ختم می‌شود.</a:t>
            </a:r>
            <a:endParaRPr lang="en-US" b="1" dirty="0">
              <a:solidFill>
                <a:srgbClr val="FF0000"/>
              </a:solidFill>
              <a:cs typeface="B Zar" panose="00000400000000000000" pitchFamily="2" charset="-78"/>
            </a:endParaRPr>
          </a:p>
          <a:p>
            <a:pPr marL="0" indent="0" algn="just" rtl="1">
              <a:lnSpc>
                <a:spcPct val="150000"/>
              </a:lnSpc>
              <a:buNone/>
            </a:pPr>
            <a:r>
              <a:rPr lang="ar-SA" b="1" dirty="0">
                <a:cs typeface="B Zar" panose="00000400000000000000" pitchFamily="2" charset="-78"/>
              </a:rPr>
              <a:t>در مقایسه با متدولوژی‌های توسعه سنتی، توسعه چابک شیوه تفکر، کار و همکاری متفاوتی دارد. </a:t>
            </a:r>
            <a:r>
              <a:rPr lang="fa-IR" b="1" dirty="0" smtClean="0">
                <a:cs typeface="B Zar" panose="00000400000000000000" pitchFamily="2" charset="-78"/>
              </a:rPr>
              <a:t>ب</a:t>
            </a:r>
            <a:r>
              <a:rPr lang="ar-SA" b="1" dirty="0" smtClean="0">
                <a:cs typeface="B Zar" panose="00000400000000000000" pitchFamily="2" charset="-78"/>
              </a:rPr>
              <a:t>رای </a:t>
            </a:r>
            <a:r>
              <a:rPr lang="ar-SA" b="1" dirty="0">
                <a:cs typeface="B Zar" panose="00000400000000000000" pitchFamily="2" charset="-78"/>
              </a:rPr>
              <a:t>کسانی که در توسعه سیستم‌های سنتی غوطه‌ور هستند، اتخاذ روش‌های چابک احتمالاً چندین چالش را به همراه خواهد داشت</a:t>
            </a:r>
            <a:r>
              <a:rPr lang="ar-SA" b="1" dirty="0" smtClean="0">
                <a:cs typeface="B Zar" panose="00000400000000000000" pitchFamily="2" charset="-78"/>
              </a:rPr>
              <a:t>.</a:t>
            </a:r>
            <a:r>
              <a:rPr lang="fa-IR" b="1" dirty="0" smtClean="0">
                <a:cs typeface="B Zar" panose="00000400000000000000" pitchFamily="2" charset="-78"/>
              </a:rPr>
              <a:t> </a:t>
            </a:r>
            <a:r>
              <a:rPr lang="ar-SA" b="1" dirty="0" smtClean="0">
                <a:cs typeface="B Zar" panose="00000400000000000000" pitchFamily="2" charset="-78"/>
              </a:rPr>
              <a:t>این </a:t>
            </a:r>
            <a:r>
              <a:rPr lang="ar-SA" b="1" dirty="0">
                <a:cs typeface="B Zar" panose="00000400000000000000" pitchFamily="2" charset="-78"/>
              </a:rPr>
              <a:t>بدان معناست که </a:t>
            </a:r>
            <a:r>
              <a:rPr lang="fa-IR" b="1" dirty="0" smtClean="0">
                <a:cs typeface="B Zar" panose="00000400000000000000" pitchFamily="2" charset="-78"/>
              </a:rPr>
              <a:t>متدولوژی چابک </a:t>
            </a:r>
            <a:r>
              <a:rPr lang="ar-SA" b="1" dirty="0" smtClean="0">
                <a:cs typeface="B Zar" panose="00000400000000000000" pitchFamily="2" charset="-78"/>
              </a:rPr>
              <a:t>تأثیر </a:t>
            </a:r>
            <a:r>
              <a:rPr lang="ar-SA" b="1" dirty="0">
                <a:cs typeface="B Zar" panose="00000400000000000000" pitchFamily="2" charset="-78"/>
              </a:rPr>
              <a:t>زیادی بر ساختار سازمانی، فرهنگ و شیوه‌های مدیریتی خواهد داشت. به‌منظور انطباق موفقیت‌آمیز متدولوژی‌های چابک، سازمان باید در مورد اهداف خود تجدیدنظر کند و اجزای انسانی، مدیریتی و فناوری را دوباره پیکربندی </a:t>
            </a:r>
            <a:r>
              <a:rPr lang="ar-SA" b="1" dirty="0" smtClean="0">
                <a:cs typeface="B Zar" panose="00000400000000000000" pitchFamily="2" charset="-78"/>
              </a:rPr>
              <a:t>کند. </a:t>
            </a:r>
            <a:r>
              <a:rPr lang="ar-SA" b="1" dirty="0">
                <a:cs typeface="B Zar" panose="00000400000000000000" pitchFamily="2" charset="-78"/>
              </a:rPr>
              <a:t>درحالی‌که </a:t>
            </a:r>
            <a:r>
              <a:rPr lang="fa-IR" b="1" dirty="0" smtClean="0">
                <a:cs typeface="B Zar" panose="00000400000000000000" pitchFamily="2" charset="-78"/>
              </a:rPr>
              <a:t>متدولوژی </a:t>
            </a:r>
            <a:r>
              <a:rPr lang="ar-SA" b="1" dirty="0" smtClean="0">
                <a:cs typeface="B Zar" panose="00000400000000000000" pitchFamily="2" charset="-78"/>
              </a:rPr>
              <a:t>های </a:t>
            </a:r>
            <a:r>
              <a:rPr lang="ar-SA" b="1" dirty="0">
                <a:cs typeface="B Zar" panose="00000400000000000000" pitchFamily="2" charset="-78"/>
              </a:rPr>
              <a:t>سنتی بر مدیریت سخت گیرانه تر تمرکز می‌کنند </a:t>
            </a:r>
            <a:r>
              <a:rPr lang="ar-SA" b="1" dirty="0" smtClean="0">
                <a:cs typeface="B Zar" panose="00000400000000000000" pitchFamily="2" charset="-78"/>
              </a:rPr>
              <a:t>و</a:t>
            </a:r>
            <a:r>
              <a:rPr lang="fa-IR" b="1" dirty="0" smtClean="0">
                <a:cs typeface="B Zar" panose="00000400000000000000" pitchFamily="2" charset="-78"/>
              </a:rPr>
              <a:t> </a:t>
            </a:r>
            <a:r>
              <a:rPr lang="ar-SA" b="1" dirty="0" smtClean="0">
                <a:cs typeface="B Zar" panose="00000400000000000000" pitchFamily="2" charset="-78"/>
              </a:rPr>
              <a:t>بر </a:t>
            </a:r>
            <a:r>
              <a:rPr lang="ar-SA" b="1" dirty="0">
                <a:cs typeface="B Zar" panose="00000400000000000000" pitchFamily="2" charset="-78"/>
              </a:rPr>
              <a:t>برنامه‌ریزی اولیه تکیه می‌کنند، </a:t>
            </a:r>
            <a:r>
              <a:rPr lang="ar-SA" b="1" dirty="0" smtClean="0">
                <a:cs typeface="B Zar" panose="00000400000000000000" pitchFamily="2" charset="-78"/>
              </a:rPr>
              <a:t>هدف</a:t>
            </a:r>
            <a:r>
              <a:rPr lang="fa-IR" b="1" dirty="0" smtClean="0">
                <a:cs typeface="B Zar" panose="00000400000000000000" pitchFamily="2" charset="-78"/>
              </a:rPr>
              <a:t> متدولوژی</a:t>
            </a:r>
            <a:r>
              <a:rPr lang="ar-SA" b="1" dirty="0" smtClean="0">
                <a:cs typeface="B Zar" panose="00000400000000000000" pitchFamily="2" charset="-78"/>
              </a:rPr>
              <a:t>‌های </a:t>
            </a:r>
            <a:r>
              <a:rPr lang="ar-SA" b="1" dirty="0">
                <a:cs typeface="B Zar" panose="00000400000000000000" pitchFamily="2" charset="-78"/>
              </a:rPr>
              <a:t>چابک پذیرش و مدیریت مؤثر تغییر </a:t>
            </a:r>
            <a:r>
              <a:rPr lang="ar-SA" b="1" dirty="0" smtClean="0">
                <a:cs typeface="B Zar" panose="00000400000000000000" pitchFamily="2" charset="-78"/>
              </a:rPr>
              <a:t>است.</a:t>
            </a:r>
            <a:endParaRPr lang="en-US" b="1" dirty="0">
              <a:cs typeface="B Zar" panose="00000400000000000000" pitchFamily="2" charset="-78"/>
            </a:endParaRPr>
          </a:p>
          <a:p>
            <a:pPr marL="0" indent="0" algn="just" rtl="1">
              <a:lnSpc>
                <a:spcPct val="150000"/>
              </a:lnSpc>
              <a:buNone/>
            </a:pPr>
            <a:endParaRPr lang="ar-SA" b="1" dirty="0">
              <a:cs typeface="B Zar" panose="00000400000000000000" pitchFamily="2" charset="-78"/>
            </a:endParaRPr>
          </a:p>
        </p:txBody>
      </p:sp>
      <p:pic>
        <p:nvPicPr>
          <p:cNvPr id="3" name="Voice 015">
            <a:hlinkClick r:id="" action="ppaction://media"/>
          </p:cNvPr>
          <p:cNvPicPr>
            <a:picLocks noChangeAspect="1"/>
          </p:cNvPicPr>
          <p:nvPr>
            <a:audioFile r:link="rId1"/>
            <p:extLst>
              <p:ext uri="{DAA4B4D4-6D71-4841-9C94-3DE7FCFB9230}">
                <p14:media xmlns:p14="http://schemas.microsoft.com/office/powerpoint/2010/main" r:embed="rId2">
                  <p14:trim st="243000"/>
                </p14:media>
              </p:ext>
            </p:extLst>
          </p:nvPr>
        </p:nvPicPr>
        <p:blipFill>
          <a:blip r:embed="rId5"/>
          <a:stretch>
            <a:fillRect/>
          </a:stretch>
        </p:blipFill>
        <p:spPr>
          <a:xfrm>
            <a:off x="11277600" y="6041362"/>
            <a:ext cx="609600" cy="609600"/>
          </a:xfrm>
          <a:prstGeom prst="rect">
            <a:avLst/>
          </a:prstGeom>
        </p:spPr>
      </p:pic>
    </p:spTree>
    <p:extLst>
      <p:ext uri="{BB962C8B-B14F-4D97-AF65-F5344CB8AC3E}">
        <p14:creationId xmlns:p14="http://schemas.microsoft.com/office/powerpoint/2010/main" val="3336802462"/>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98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ارتباط و اعتماد در مدیریت پروژه</a:t>
            </a:r>
            <a:endParaRPr lang="en-US" sz="3600" b="1" dirty="0">
              <a:cs typeface="B Zar" panose="00000400000000000000" pitchFamily="2" charset="-78"/>
            </a:endParaRPr>
          </a:p>
        </p:txBody>
      </p:sp>
      <p:sp>
        <p:nvSpPr>
          <p:cNvPr id="7" name="Content Placeholder 2"/>
          <p:cNvSpPr>
            <a:spLocks noGrp="1"/>
          </p:cNvSpPr>
          <p:nvPr>
            <p:ph idx="1"/>
          </p:nvPr>
        </p:nvSpPr>
        <p:spPr>
          <a:xfrm>
            <a:off x="1282247" y="1954525"/>
            <a:ext cx="8596668" cy="3880773"/>
          </a:xfrm>
        </p:spPr>
        <p:txBody>
          <a:bodyPr>
            <a:noAutofit/>
          </a:bodyPr>
          <a:lstStyle/>
          <a:p>
            <a:pPr marL="0" indent="0" algn="just" rtl="1">
              <a:lnSpc>
                <a:spcPct val="160000"/>
              </a:lnSpc>
              <a:buNone/>
            </a:pPr>
            <a:r>
              <a:rPr lang="ar-SA" b="1" dirty="0">
                <a:cs typeface="B Zar" panose="00000400000000000000" pitchFamily="2" charset="-78"/>
              </a:rPr>
              <a:t>وقتی تیم‌هایی که روی پروژه واحدی کار می‌کنند به‌طور مؤثر و کارآمد باهم کار می‌کنند، همه ذینفعان و اعضای تیم نیاز به اعتماد بین آن‌ها دارند، زیرا هر یک از اعضا دارای علایق و نقش‌های متفاوتی هستند. </a:t>
            </a:r>
            <a:endParaRPr lang="en-US" b="1" dirty="0">
              <a:cs typeface="B Zar" panose="00000400000000000000" pitchFamily="2" charset="-78"/>
            </a:endParaRPr>
          </a:p>
          <a:p>
            <a:pPr marL="0" indent="0" algn="just" rtl="1">
              <a:lnSpc>
                <a:spcPct val="160000"/>
              </a:lnSpc>
              <a:buNone/>
            </a:pPr>
            <a:r>
              <a:rPr lang="ar-SA" b="1" dirty="0" smtClean="0">
                <a:cs typeface="B Zar" panose="00000400000000000000" pitchFamily="2" charset="-78"/>
              </a:rPr>
              <a:t>رفع </a:t>
            </a:r>
            <a:r>
              <a:rPr lang="ar-SA" b="1" dirty="0">
                <a:cs typeface="B Zar" panose="00000400000000000000" pitchFamily="2" charset="-78"/>
              </a:rPr>
              <a:t>اشکال، مدیریت زمان، هزینه و غیره اگر اعتماد بین تیم بر خرابي محصولات و فرآیند ما نیز تأثیر بگذارد، عواقب آن ممکن است شایعات، گله‌ها، برنامه‌های پنهان و گاهی اوقات رفتار بی‌ثبات کننده اعضای تیم مانند تأخیر در اطلاعات، ارائه پاسخ‌های گمراه‌کننده باشد يا ارائه ایده‌های تصادفی و غیرواقعی یا دروغ گفتن.</a:t>
            </a:r>
            <a:endParaRPr lang="en-US" b="1" dirty="0">
              <a:cs typeface="B Zar" panose="00000400000000000000" pitchFamily="2" charset="-78"/>
            </a:endParaRPr>
          </a:p>
          <a:p>
            <a:pPr marL="0" indent="0" algn="just" rtl="1">
              <a:lnSpc>
                <a:spcPct val="160000"/>
              </a:lnSpc>
              <a:buNone/>
            </a:pPr>
            <a:r>
              <a:rPr lang="ar-SA" b="1" dirty="0" smtClean="0">
                <a:cs typeface="B Zar" panose="00000400000000000000" pitchFamily="2" charset="-78"/>
              </a:rPr>
              <a:t>اگر م</a:t>
            </a:r>
            <a:r>
              <a:rPr lang="fa-IR" b="1" dirty="0" smtClean="0">
                <a:cs typeface="B Zar" panose="00000400000000000000" pitchFamily="2" charset="-78"/>
              </a:rPr>
              <a:t>شکلات</a:t>
            </a:r>
            <a:r>
              <a:rPr lang="ar-SA" b="1" dirty="0" smtClean="0">
                <a:cs typeface="B Zar" panose="00000400000000000000" pitchFamily="2" charset="-78"/>
              </a:rPr>
              <a:t> </a:t>
            </a:r>
            <a:r>
              <a:rPr lang="ar-SA" b="1" dirty="0">
                <a:cs typeface="B Zar" panose="00000400000000000000" pitchFamily="2" charset="-78"/>
              </a:rPr>
              <a:t>مربوط به اعتماد در فرآیند وجود داشته باشد، پروژه‌ها آسیب زیادی </a:t>
            </a:r>
            <a:r>
              <a:rPr lang="ar-SA" b="1" dirty="0" smtClean="0">
                <a:cs typeface="B Zar" panose="00000400000000000000" pitchFamily="2" charset="-78"/>
              </a:rPr>
              <a:t>می‌بینند. </a:t>
            </a:r>
            <a:r>
              <a:rPr lang="ar-SA" b="1" dirty="0">
                <a:cs typeface="B Zar" panose="00000400000000000000" pitchFamily="2" charset="-78"/>
              </a:rPr>
              <a:t>متدولوژي چابک به نفع محیطی صحبت می‌کند که در آن محیط مشارکت و ارتباط مؤثر داریم، درحالی‌که ارتباط مؤثر در محیط توزیع‌شده که در آن تیم‌های پراکنده وجود دارد بسیار دشوار است</a:t>
            </a:r>
          </a:p>
        </p:txBody>
      </p:sp>
      <p:pic>
        <p:nvPicPr>
          <p:cNvPr id="3" name="Voice 016">
            <a:hlinkClick r:id="" action="ppaction://media"/>
          </p:cNvPr>
          <p:cNvPicPr>
            <a:picLocks noChangeAspect="1"/>
          </p:cNvPicPr>
          <p:nvPr>
            <a:audioFile r:link="rId1"/>
            <p:extLst>
              <p:ext uri="{DAA4B4D4-6D71-4841-9C94-3DE7FCFB9230}">
                <p14:media xmlns:p14="http://schemas.microsoft.com/office/powerpoint/2010/main" r:embed="rId2">
                  <p14:trim end="583526.0589"/>
                </p14:media>
              </p:ext>
            </p:extLst>
          </p:nvPr>
        </p:nvPicPr>
        <p:blipFill>
          <a:blip r:embed="rId5"/>
          <a:stretch>
            <a:fillRect/>
          </a:stretch>
        </p:blipFill>
        <p:spPr>
          <a:xfrm>
            <a:off x="11135932" y="6099219"/>
            <a:ext cx="609600" cy="609600"/>
          </a:xfrm>
          <a:prstGeom prst="rect">
            <a:avLst/>
          </a:prstGeom>
        </p:spPr>
      </p:pic>
    </p:spTree>
    <p:extLst>
      <p:ext uri="{BB962C8B-B14F-4D97-AF65-F5344CB8AC3E}">
        <p14:creationId xmlns:p14="http://schemas.microsoft.com/office/powerpoint/2010/main" val="2210048590"/>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3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ارتباط و اعتماد در مدیریت پروژه</a:t>
            </a:r>
            <a:endParaRPr lang="en-US" sz="3600" b="1" dirty="0">
              <a:cs typeface="B Zar" panose="00000400000000000000" pitchFamily="2" charset="-78"/>
            </a:endParaRPr>
          </a:p>
        </p:txBody>
      </p:sp>
      <p:sp>
        <p:nvSpPr>
          <p:cNvPr id="7" name="Content Placeholder 2"/>
          <p:cNvSpPr>
            <a:spLocks noGrp="1"/>
          </p:cNvSpPr>
          <p:nvPr>
            <p:ph idx="1"/>
          </p:nvPr>
        </p:nvSpPr>
        <p:spPr>
          <a:xfrm>
            <a:off x="1282247" y="1825735"/>
            <a:ext cx="8596668" cy="3880773"/>
          </a:xfrm>
        </p:spPr>
        <p:txBody>
          <a:bodyPr>
            <a:noAutofit/>
          </a:bodyPr>
          <a:lstStyle/>
          <a:p>
            <a:pPr marL="0" indent="0" algn="just" rtl="1">
              <a:lnSpc>
                <a:spcPct val="160000"/>
              </a:lnSpc>
              <a:buNone/>
            </a:pPr>
            <a:r>
              <a:rPr lang="ar-SA" sz="1700" b="1" dirty="0">
                <a:cs typeface="B Zar" panose="00000400000000000000" pitchFamily="2" charset="-78"/>
              </a:rPr>
              <a:t>بهترین زمان برای اعتمادسازی در شروع پروژه است که تصمیم می‌گیریم چه چیزی را توسعه دهیم، اما اعتمادسازی سخت‌ترین کار است، به‌ویژه مرحله اصلی پروژه زمانی است که تیم راه‌اندازی </a:t>
            </a:r>
            <a:r>
              <a:rPr lang="ar-SA" sz="1700" b="1" dirty="0" smtClean="0">
                <a:cs typeface="B Zar" panose="00000400000000000000" pitchFamily="2" charset="-78"/>
              </a:rPr>
              <a:t>می</a:t>
            </a:r>
            <a:r>
              <a:rPr lang="fa-IR" sz="1700" b="1" dirty="0" smtClean="0">
                <a:cs typeface="B Zar" panose="00000400000000000000" pitchFamily="2" charset="-78"/>
              </a:rPr>
              <a:t>‌شود</a:t>
            </a:r>
            <a:r>
              <a:rPr lang="ar-SA" sz="1700" b="1" dirty="0" smtClean="0">
                <a:cs typeface="B Zar" panose="00000400000000000000" pitchFamily="2" charset="-78"/>
              </a:rPr>
              <a:t> </a:t>
            </a:r>
            <a:r>
              <a:rPr lang="ar-SA" sz="1700" b="1" dirty="0">
                <a:cs typeface="B Zar" panose="00000400000000000000" pitchFamily="2" charset="-78"/>
              </a:rPr>
              <a:t>و محدوده </a:t>
            </a:r>
            <a:r>
              <a:rPr lang="fa-IR" sz="1700" b="1" dirty="0">
                <a:cs typeface="B Zar" panose="00000400000000000000" pitchFamily="2" charset="-78"/>
              </a:rPr>
              <a:t>و حجم </a:t>
            </a:r>
            <a:r>
              <a:rPr lang="ar-SA" sz="1700" b="1" dirty="0">
                <a:cs typeface="B Zar" panose="00000400000000000000" pitchFamily="2" charset="-78"/>
              </a:rPr>
              <a:t>پروژه را تعریف می‌</a:t>
            </a:r>
            <a:r>
              <a:rPr lang="fa-IR" sz="1700" b="1" dirty="0">
                <a:cs typeface="B Zar" panose="00000400000000000000" pitchFamily="2" charset="-78"/>
              </a:rPr>
              <a:t>شود</a:t>
            </a:r>
            <a:r>
              <a:rPr lang="fa-IR" sz="1700" b="1" dirty="0" smtClean="0">
                <a:cs typeface="B Zar" panose="00000400000000000000" pitchFamily="2" charset="-78"/>
              </a:rPr>
              <a:t>.</a:t>
            </a:r>
          </a:p>
          <a:p>
            <a:pPr marL="0" indent="0" algn="just" rtl="1">
              <a:lnSpc>
                <a:spcPct val="160000"/>
              </a:lnSpc>
              <a:buNone/>
            </a:pPr>
            <a:r>
              <a:rPr lang="fa-IR" sz="1700" b="1" dirty="0" smtClean="0">
                <a:cs typeface="B Zar" panose="00000400000000000000" pitchFamily="2" charset="-78"/>
              </a:rPr>
              <a:t>ا</a:t>
            </a:r>
            <a:r>
              <a:rPr lang="ar-SA" sz="1700" b="1" dirty="0" smtClean="0">
                <a:cs typeface="B Zar" panose="00000400000000000000" pitchFamily="2" charset="-78"/>
              </a:rPr>
              <a:t>عتماد </a:t>
            </a:r>
            <a:r>
              <a:rPr lang="ar-SA" sz="1700" b="1" dirty="0">
                <a:cs typeface="B Zar" panose="00000400000000000000" pitchFamily="2" charset="-78"/>
              </a:rPr>
              <a:t>را می‌توان با استفاده از شایستگی، اتصال، ایجاد کرد.</a:t>
            </a:r>
            <a:endParaRPr lang="en-US" sz="1700" b="1" dirty="0">
              <a:cs typeface="B Zar" panose="00000400000000000000" pitchFamily="2" charset="-78"/>
            </a:endParaRPr>
          </a:p>
          <a:p>
            <a:pPr marL="0" indent="0" algn="just" rtl="1">
              <a:lnSpc>
                <a:spcPct val="160000"/>
              </a:lnSpc>
              <a:buNone/>
            </a:pPr>
            <a:r>
              <a:rPr lang="ar-SA" sz="1700" b="1" dirty="0">
                <a:cs typeface="B Zar" panose="00000400000000000000" pitchFamily="2" charset="-78"/>
              </a:rPr>
              <a:t>صلاحيت: توانا </a:t>
            </a:r>
            <a:r>
              <a:rPr lang="ar-SA" sz="1700" b="1" dirty="0" smtClean="0">
                <a:cs typeface="B Zar" panose="00000400000000000000" pitchFamily="2" charset="-78"/>
              </a:rPr>
              <a:t>بودن</a:t>
            </a:r>
            <a:r>
              <a:rPr lang="fa-IR" sz="1700" b="1" dirty="0" smtClean="0">
                <a:cs typeface="B Zar" panose="00000400000000000000" pitchFamily="2" charset="-78"/>
              </a:rPr>
              <a:t> </a:t>
            </a:r>
            <a:r>
              <a:rPr lang="en-US" sz="1700" b="1" dirty="0" smtClean="0">
                <a:cs typeface="B Zar" panose="00000400000000000000" pitchFamily="2" charset="-78"/>
              </a:rPr>
              <a:t> Competence</a:t>
            </a:r>
            <a:endParaRPr lang="fa-IR" sz="1700" b="1" dirty="0" smtClean="0">
              <a:cs typeface="B Zar" panose="00000400000000000000" pitchFamily="2" charset="-78"/>
            </a:endParaRPr>
          </a:p>
          <a:p>
            <a:pPr marL="0" indent="0" algn="just" rtl="1">
              <a:lnSpc>
                <a:spcPct val="160000"/>
              </a:lnSpc>
              <a:buNone/>
            </a:pPr>
            <a:r>
              <a:rPr lang="ar-SA" sz="1700" b="1" dirty="0">
                <a:cs typeface="B Zar" panose="00000400000000000000" pitchFamily="2" charset="-78"/>
              </a:rPr>
              <a:t>اتصال: همدل </a:t>
            </a:r>
            <a:r>
              <a:rPr lang="ar-SA" sz="1700" b="1" dirty="0" smtClean="0">
                <a:cs typeface="B Zar" panose="00000400000000000000" pitchFamily="2" charset="-78"/>
              </a:rPr>
              <a:t>باشید</a:t>
            </a:r>
            <a:r>
              <a:rPr lang="fa-IR" sz="1700" b="1" dirty="0" smtClean="0">
                <a:cs typeface="B Zar" panose="00000400000000000000" pitchFamily="2" charset="-78"/>
              </a:rPr>
              <a:t> </a:t>
            </a:r>
            <a:r>
              <a:rPr lang="en-US" sz="1700" b="1" dirty="0" smtClean="0">
                <a:cs typeface="B Zar" panose="00000400000000000000" pitchFamily="2" charset="-78"/>
              </a:rPr>
              <a:t> </a:t>
            </a:r>
            <a:r>
              <a:rPr lang="en-US" sz="1700" b="1" dirty="0">
                <a:cs typeface="B Zar" panose="00000400000000000000" pitchFamily="2" charset="-78"/>
              </a:rPr>
              <a:t>Connection</a:t>
            </a:r>
          </a:p>
          <a:p>
            <a:pPr marL="0" indent="0" algn="just" rtl="1">
              <a:lnSpc>
                <a:spcPct val="160000"/>
              </a:lnSpc>
              <a:buNone/>
            </a:pPr>
            <a:r>
              <a:rPr lang="ar-SA" sz="1700" b="1" dirty="0">
                <a:cs typeface="B Zar" panose="00000400000000000000" pitchFamily="2" charset="-78"/>
              </a:rPr>
              <a:t>ارتباط: شفاف </a:t>
            </a:r>
            <a:r>
              <a:rPr lang="ar-SA" sz="1700" b="1" dirty="0" smtClean="0">
                <a:cs typeface="B Zar" panose="00000400000000000000" pitchFamily="2" charset="-78"/>
              </a:rPr>
              <a:t>باشید</a:t>
            </a:r>
            <a:r>
              <a:rPr lang="fa-IR" sz="1700" b="1" dirty="0" smtClean="0">
                <a:cs typeface="B Zar" panose="00000400000000000000" pitchFamily="2" charset="-78"/>
              </a:rPr>
              <a:t> </a:t>
            </a:r>
            <a:r>
              <a:rPr lang="en-US" sz="1700" b="1" dirty="0">
                <a:cs typeface="B Zar" panose="00000400000000000000" pitchFamily="2" charset="-78"/>
              </a:rPr>
              <a:t>Communication</a:t>
            </a:r>
          </a:p>
          <a:p>
            <a:pPr marL="0" indent="0" algn="just" rtl="1">
              <a:lnSpc>
                <a:spcPct val="160000"/>
              </a:lnSpc>
              <a:buNone/>
            </a:pPr>
            <a:r>
              <a:rPr lang="ar-SA" sz="1700" b="1" dirty="0">
                <a:cs typeface="B Zar" panose="00000400000000000000" pitchFamily="2" charset="-78"/>
              </a:rPr>
              <a:t>صداقت: قابل‌اعتماد </a:t>
            </a:r>
            <a:r>
              <a:rPr lang="ar-SA" sz="1700" b="1" dirty="0" smtClean="0">
                <a:cs typeface="B Zar" panose="00000400000000000000" pitchFamily="2" charset="-78"/>
              </a:rPr>
              <a:t>باشید</a:t>
            </a:r>
            <a:r>
              <a:rPr lang="en-US" sz="1700" b="1" dirty="0" smtClean="0">
                <a:cs typeface="B Zar" panose="00000400000000000000" pitchFamily="2" charset="-78"/>
              </a:rPr>
              <a:t>Honesty</a:t>
            </a:r>
            <a:r>
              <a:rPr lang="fa-IR" sz="1700" b="1" dirty="0" smtClean="0">
                <a:cs typeface="B Zar" panose="00000400000000000000" pitchFamily="2" charset="-78"/>
              </a:rPr>
              <a:t> </a:t>
            </a:r>
            <a:endParaRPr lang="en-US" sz="1700" b="1" dirty="0">
              <a:cs typeface="B Zar" panose="00000400000000000000" pitchFamily="2" charset="-78"/>
            </a:endParaRPr>
          </a:p>
          <a:p>
            <a:pPr marL="0" indent="0" algn="just" rtl="1">
              <a:lnSpc>
                <a:spcPct val="160000"/>
              </a:lnSpc>
              <a:buNone/>
            </a:pPr>
            <a:endParaRPr lang="en-US" b="1" dirty="0">
              <a:cs typeface="B Zar" panose="00000400000000000000" pitchFamily="2" charset="-78"/>
            </a:endParaRPr>
          </a:p>
          <a:p>
            <a:pPr marL="0" indent="0" algn="just" rtl="1">
              <a:lnSpc>
                <a:spcPct val="160000"/>
              </a:lnSpc>
              <a:buNone/>
            </a:pPr>
            <a:endParaRPr lang="fa-IR" b="1" dirty="0">
              <a:cs typeface="B Zar" panose="00000400000000000000" pitchFamily="2" charset="-78"/>
            </a:endParaRPr>
          </a:p>
        </p:txBody>
      </p:sp>
      <p:grpSp>
        <p:nvGrpSpPr>
          <p:cNvPr id="6" name="Group 5"/>
          <p:cNvGrpSpPr/>
          <p:nvPr/>
        </p:nvGrpSpPr>
        <p:grpSpPr>
          <a:xfrm>
            <a:off x="1403797" y="2859109"/>
            <a:ext cx="4013900" cy="3669101"/>
            <a:chOff x="0" y="0"/>
            <a:chExt cx="3333750" cy="3228975"/>
          </a:xfrm>
        </p:grpSpPr>
        <p:sp>
          <p:nvSpPr>
            <p:cNvPr id="8" name="Donut 7"/>
            <p:cNvSpPr/>
            <p:nvPr/>
          </p:nvSpPr>
          <p:spPr>
            <a:xfrm>
              <a:off x="314325" y="304800"/>
              <a:ext cx="2686050" cy="2686050"/>
            </a:xfrm>
            <a:prstGeom prst="donut">
              <a:avLst>
                <a:gd name="adj" fmla="val 4917"/>
              </a:avLst>
            </a:prstGeom>
            <a:solidFill>
              <a:schemeClr val="accent2">
                <a:lumMod val="75000"/>
              </a:schemeClr>
            </a:solidFill>
            <a:ln>
              <a:solidFill>
                <a:srgbClr val="0070C0"/>
              </a:solidFill>
            </a:ln>
          </p:spPr>
          <p:style>
            <a:lnRef idx="1">
              <a:schemeClr val="accent1"/>
            </a:lnRef>
            <a:fillRef idx="2">
              <a:schemeClr val="accent1"/>
            </a:fillRef>
            <a:effectRef idx="1">
              <a:schemeClr val="accent1"/>
            </a:effectRef>
            <a:fontRef idx="minor">
              <a:schemeClr val="dk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en-US"/>
            </a:p>
          </p:txBody>
        </p:sp>
        <p:grpSp>
          <p:nvGrpSpPr>
            <p:cNvPr id="9" name="Group 8"/>
            <p:cNvGrpSpPr/>
            <p:nvPr/>
          </p:nvGrpSpPr>
          <p:grpSpPr>
            <a:xfrm>
              <a:off x="0" y="0"/>
              <a:ext cx="3333750" cy="3228975"/>
              <a:chOff x="0" y="0"/>
              <a:chExt cx="3333750" cy="3228975"/>
            </a:xfrm>
          </p:grpSpPr>
          <p:sp>
            <p:nvSpPr>
              <p:cNvPr id="10" name="Oval 9"/>
              <p:cNvSpPr/>
              <p:nvPr/>
            </p:nvSpPr>
            <p:spPr>
              <a:xfrm>
                <a:off x="1209675" y="0"/>
                <a:ext cx="809625" cy="800100"/>
              </a:xfrm>
              <a:prstGeom prst="ellipse">
                <a:avLst/>
              </a:prstGeom>
              <a:solidFill>
                <a:schemeClr val="accent2">
                  <a:lumMod val="75000"/>
                </a:schemeClr>
              </a:solidFill>
              <a:ln>
                <a:solidFill>
                  <a:srgbClr val="0070C0"/>
                </a:solidFill>
              </a:ln>
            </p:spPr>
            <p:style>
              <a:lnRef idx="1">
                <a:schemeClr val="accent5"/>
              </a:lnRef>
              <a:fillRef idx="3">
                <a:schemeClr val="accent5"/>
              </a:fillRef>
              <a:effectRef idx="2">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fa-IR" sz="1300" b="1" dirty="0">
                    <a:effectLst/>
                    <a:ea typeface="Calibri" panose="020F0502020204030204" pitchFamily="34" charset="0"/>
                    <a:cs typeface="B Lotus" panose="00000400000000000000" pitchFamily="2" charset="-78"/>
                  </a:rPr>
                  <a:t>توانا بودن</a:t>
                </a:r>
                <a:endParaRPr lang="en-US" sz="1300" b="1" dirty="0">
                  <a:effectLst/>
                  <a:ea typeface="Calibri" panose="020F0502020204030204" pitchFamily="34" charset="0"/>
                  <a:cs typeface="Arial" panose="020B0604020202020204" pitchFamily="34" charset="0"/>
                </a:endParaRPr>
              </a:p>
            </p:txBody>
          </p:sp>
          <p:sp>
            <p:nvSpPr>
              <p:cNvPr id="11" name="Oval 10"/>
              <p:cNvSpPr/>
              <p:nvPr/>
            </p:nvSpPr>
            <p:spPr>
              <a:xfrm>
                <a:off x="1057275" y="1047750"/>
                <a:ext cx="1123950" cy="1143000"/>
              </a:xfrm>
              <a:prstGeom prst="ellipse">
                <a:avLst/>
              </a:prstGeom>
              <a:solidFill>
                <a:schemeClr val="accent2">
                  <a:lumMod val="75000"/>
                </a:schemeClr>
              </a:solidFill>
              <a:ln>
                <a:solidFill>
                  <a:srgbClr val="0070C0"/>
                </a:solidFill>
              </a:ln>
            </p:spPr>
            <p:style>
              <a:lnRef idx="1">
                <a:schemeClr val="accent5"/>
              </a:lnRef>
              <a:fillRef idx="3">
                <a:schemeClr val="accent5"/>
              </a:fillRef>
              <a:effectRef idx="2">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fa-IR" sz="1400" dirty="0">
                    <a:effectLst/>
                    <a:ea typeface="Calibri" panose="020F0502020204030204" pitchFamily="34" charset="0"/>
                    <a:cs typeface="B Lotus" panose="00000400000000000000" pitchFamily="2" charset="-78"/>
                  </a:rPr>
                  <a:t>مدیر پروژه اعتماد</a:t>
                </a:r>
                <a:endParaRPr lang="en-US" sz="1100" dirty="0">
                  <a:effectLst/>
                  <a:ea typeface="Calibri" panose="020F0502020204030204" pitchFamily="34" charset="0"/>
                  <a:cs typeface="Arial" panose="020B0604020202020204" pitchFamily="34" charset="0"/>
                </a:endParaRPr>
              </a:p>
            </p:txBody>
          </p:sp>
          <p:sp>
            <p:nvSpPr>
              <p:cNvPr id="12" name="Oval 11"/>
              <p:cNvSpPr/>
              <p:nvPr/>
            </p:nvSpPr>
            <p:spPr>
              <a:xfrm>
                <a:off x="1228725" y="2428875"/>
                <a:ext cx="809625" cy="800100"/>
              </a:xfrm>
              <a:prstGeom prst="ellipse">
                <a:avLst/>
              </a:prstGeom>
              <a:solidFill>
                <a:schemeClr val="accent2">
                  <a:lumMod val="75000"/>
                </a:schemeClr>
              </a:solidFill>
              <a:ln>
                <a:solidFill>
                  <a:srgbClr val="0070C0"/>
                </a:solidFill>
              </a:ln>
            </p:spPr>
            <p:style>
              <a:lnRef idx="1">
                <a:schemeClr val="accent5"/>
              </a:lnRef>
              <a:fillRef idx="3">
                <a:schemeClr val="accent5"/>
              </a:fillRef>
              <a:effectRef idx="2">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fa-IR" sz="1300" b="1" dirty="0">
                    <a:effectLst/>
                    <a:ea typeface="Calibri" panose="020F0502020204030204" pitchFamily="34" charset="0"/>
                    <a:cs typeface="B Lotus" panose="00000400000000000000" pitchFamily="2" charset="-78"/>
                  </a:rPr>
                  <a:t>شفاف بودن</a:t>
                </a:r>
                <a:endParaRPr lang="en-US" sz="1300" b="1" dirty="0">
                  <a:effectLst/>
                  <a:ea typeface="Calibri" panose="020F0502020204030204" pitchFamily="34" charset="0"/>
                  <a:cs typeface="Arial" panose="020B0604020202020204" pitchFamily="34" charset="0"/>
                </a:endParaRPr>
              </a:p>
            </p:txBody>
          </p:sp>
          <p:sp>
            <p:nvSpPr>
              <p:cNvPr id="13" name="Oval 12"/>
              <p:cNvSpPr/>
              <p:nvPr/>
            </p:nvSpPr>
            <p:spPr>
              <a:xfrm>
                <a:off x="2447925" y="1219200"/>
                <a:ext cx="809625" cy="800100"/>
              </a:xfrm>
              <a:prstGeom prst="ellipse">
                <a:avLst/>
              </a:prstGeom>
              <a:solidFill>
                <a:schemeClr val="accent2">
                  <a:lumMod val="75000"/>
                </a:schemeClr>
              </a:solidFill>
              <a:ln>
                <a:solidFill>
                  <a:srgbClr val="0070C0"/>
                </a:solidFill>
              </a:ln>
            </p:spPr>
            <p:style>
              <a:lnRef idx="1">
                <a:schemeClr val="accent5"/>
              </a:lnRef>
              <a:fillRef idx="3">
                <a:schemeClr val="accent5"/>
              </a:fillRef>
              <a:effectRef idx="2">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1100">
                    <a:effectLst/>
                    <a:ea typeface="Calibri" panose="020F0502020204030204" pitchFamily="34" charset="0"/>
                    <a:cs typeface="B Lotus" panose="00000400000000000000" pitchFamily="2" charset="-78"/>
                  </a:rPr>
                  <a:t> </a:t>
                </a:r>
                <a:endParaRPr lang="en-US" sz="1100">
                  <a:effectLst/>
                  <a:ea typeface="Calibri" panose="020F0502020204030204" pitchFamily="34" charset="0"/>
                  <a:cs typeface="Arial" panose="020B0604020202020204" pitchFamily="34" charset="0"/>
                </a:endParaRPr>
              </a:p>
            </p:txBody>
          </p:sp>
          <p:sp>
            <p:nvSpPr>
              <p:cNvPr id="14" name="Oval 13"/>
              <p:cNvSpPr/>
              <p:nvPr/>
            </p:nvSpPr>
            <p:spPr>
              <a:xfrm>
                <a:off x="0" y="1228725"/>
                <a:ext cx="809625" cy="800100"/>
              </a:xfrm>
              <a:prstGeom prst="ellipse">
                <a:avLst/>
              </a:prstGeom>
              <a:solidFill>
                <a:schemeClr val="accent2">
                  <a:lumMod val="75000"/>
                </a:schemeClr>
              </a:solidFill>
              <a:ln>
                <a:solidFill>
                  <a:srgbClr val="0070C0"/>
                </a:solidFill>
              </a:ln>
            </p:spPr>
            <p:style>
              <a:lnRef idx="1">
                <a:schemeClr val="accent5"/>
              </a:lnRef>
              <a:fillRef idx="3">
                <a:schemeClr val="accent5"/>
              </a:fillRef>
              <a:effectRef idx="2">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fa-IR" sz="1300" b="1" dirty="0">
                    <a:effectLst/>
                    <a:ea typeface="Calibri" panose="020F0502020204030204" pitchFamily="34" charset="0"/>
                    <a:cs typeface="B Lotus" panose="00000400000000000000" pitchFamily="2" charset="-78"/>
                  </a:rPr>
                  <a:t>همدل بودن</a:t>
                </a:r>
                <a:endParaRPr lang="en-US" sz="1300" b="1" dirty="0">
                  <a:effectLst/>
                  <a:ea typeface="Calibri" panose="020F0502020204030204" pitchFamily="34" charset="0"/>
                  <a:cs typeface="Arial" panose="020B0604020202020204" pitchFamily="34" charset="0"/>
                </a:endParaRPr>
              </a:p>
            </p:txBody>
          </p:sp>
          <p:sp>
            <p:nvSpPr>
              <p:cNvPr id="15" name="Text Box 17"/>
              <p:cNvSpPr txBox="1"/>
              <p:nvPr/>
            </p:nvSpPr>
            <p:spPr>
              <a:xfrm>
                <a:off x="2343150" y="1314450"/>
                <a:ext cx="990600" cy="838200"/>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lgn="ctr">
                  <a:lnSpc>
                    <a:spcPct val="107000"/>
                  </a:lnSpc>
                  <a:spcBef>
                    <a:spcPts val="0"/>
                  </a:spcBef>
                  <a:spcAft>
                    <a:spcPts val="800"/>
                  </a:spcAft>
                </a:pPr>
                <a:r>
                  <a:rPr lang="fa-IR" sz="1300" b="1" dirty="0" smtClean="0">
                    <a:solidFill>
                      <a:srgbClr val="FFFFFF"/>
                    </a:solidFill>
                    <a:effectLst/>
                    <a:latin typeface="Calibri" panose="020F0502020204030204" pitchFamily="34" charset="0"/>
                    <a:ea typeface="Calibri" panose="020F0502020204030204" pitchFamily="34" charset="0"/>
                    <a:cs typeface="B Lotus" panose="00000400000000000000" pitchFamily="2" charset="-78"/>
                  </a:rPr>
                  <a:t>قابل اعتماد </a:t>
                </a:r>
                <a:endParaRPr lang="en-US" sz="1300" b="1" dirty="0" smtClean="0">
                  <a:effectLst/>
                  <a:latin typeface="Calibri" panose="020F0502020204030204" pitchFamily="34" charset="0"/>
                  <a:ea typeface="Calibri" panose="020F0502020204030204" pitchFamily="34" charset="0"/>
                  <a:cs typeface="Arial" panose="020B0604020202020204" pitchFamily="34" charset="0"/>
                </a:endParaRPr>
              </a:p>
              <a:p>
                <a:pPr marL="0" marR="0" algn="ctr">
                  <a:lnSpc>
                    <a:spcPct val="107000"/>
                  </a:lnSpc>
                  <a:spcBef>
                    <a:spcPts val="0"/>
                  </a:spcBef>
                  <a:spcAft>
                    <a:spcPts val="800"/>
                  </a:spcAft>
                </a:pPr>
                <a:r>
                  <a:rPr lang="fa-IR" sz="1300" b="1" dirty="0" smtClean="0">
                    <a:solidFill>
                      <a:srgbClr val="FFFFFF"/>
                    </a:solidFill>
                    <a:effectLst/>
                    <a:latin typeface="Calibri" panose="020F0502020204030204" pitchFamily="34" charset="0"/>
                    <a:ea typeface="Calibri" panose="020F0502020204030204" pitchFamily="34" charset="0"/>
                    <a:cs typeface="B Lotus" panose="00000400000000000000" pitchFamily="2" charset="-78"/>
                  </a:rPr>
                  <a:t>بودن</a:t>
                </a:r>
                <a:endParaRPr lang="en-US" sz="1300" b="1" dirty="0" smtClean="0">
                  <a:effectLst/>
                  <a:latin typeface="Calibri" panose="020F0502020204030204" pitchFamily="34" charset="0"/>
                  <a:ea typeface="Calibri" panose="020F0502020204030204" pitchFamily="34" charset="0"/>
                  <a:cs typeface="Arial" panose="020B0604020202020204" pitchFamily="34" charset="0"/>
                </a:endParaRPr>
              </a:p>
              <a:p>
                <a:pPr marL="0" marR="0">
                  <a:lnSpc>
                    <a:spcPct val="107000"/>
                  </a:lnSpc>
                  <a:spcBef>
                    <a:spcPts val="0"/>
                  </a:spcBef>
                  <a:spcAft>
                    <a:spcPts val="800"/>
                  </a:spcAft>
                </a:pPr>
                <a:r>
                  <a:rPr lang="en-US" sz="1300" b="1" dirty="0" smtClean="0">
                    <a:effectLst/>
                    <a:latin typeface="Calibri" panose="020F0502020204030204" pitchFamily="34" charset="0"/>
                    <a:ea typeface="Calibri" panose="020F0502020204030204" pitchFamily="34" charset="0"/>
                    <a:cs typeface="Arial" panose="020B0604020202020204" pitchFamily="34" charset="0"/>
                  </a:rPr>
                  <a:t> </a:t>
                </a:r>
                <a:endParaRPr lang="en-US" sz="1300" b="1" dirty="0">
                  <a:effectLst/>
                  <a:latin typeface="Calibri" panose="020F0502020204030204" pitchFamily="34" charset="0"/>
                  <a:ea typeface="Calibri" panose="020F0502020204030204" pitchFamily="34" charset="0"/>
                  <a:cs typeface="Arial" panose="020B0604020202020204" pitchFamily="34" charset="0"/>
                </a:endParaRPr>
              </a:p>
            </p:txBody>
          </p:sp>
        </p:grpSp>
      </p:grpSp>
      <p:pic>
        <p:nvPicPr>
          <p:cNvPr id="3" name="Voice 016">
            <a:hlinkClick r:id="" action="ppaction://media"/>
          </p:cNvPr>
          <p:cNvPicPr>
            <a:picLocks noChangeAspect="1"/>
          </p:cNvPicPr>
          <p:nvPr>
            <a:audioFile r:link="rId1"/>
            <p:extLst>
              <p:ext uri="{DAA4B4D4-6D71-4841-9C94-3DE7FCFB9230}">
                <p14:media xmlns:p14="http://schemas.microsoft.com/office/powerpoint/2010/main" r:embed="rId2">
                  <p14:trim st="57388" end="504914.0589"/>
                </p14:media>
              </p:ext>
            </p:extLst>
          </p:nvPr>
        </p:nvPicPr>
        <p:blipFill>
          <a:blip r:embed="rId5"/>
          <a:stretch>
            <a:fillRect/>
          </a:stretch>
        </p:blipFill>
        <p:spPr>
          <a:xfrm>
            <a:off x="11045780" y="6073631"/>
            <a:ext cx="609600" cy="609600"/>
          </a:xfrm>
          <a:prstGeom prst="rect">
            <a:avLst/>
          </a:prstGeom>
        </p:spPr>
      </p:pic>
    </p:spTree>
    <p:extLst>
      <p:ext uri="{BB962C8B-B14F-4D97-AF65-F5344CB8AC3E}">
        <p14:creationId xmlns:p14="http://schemas.microsoft.com/office/powerpoint/2010/main" val="1851690028"/>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86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6" name="Title 1">
            <a:extLst>
              <a:ext uri="{FF2B5EF4-FFF2-40B4-BE49-F238E27FC236}">
                <a16:creationId xmlns:a16="http://schemas.microsoft.com/office/drawing/2014/main" id="{226AE06C-CFD8-4FEF-B40F-369A5B066269}"/>
              </a:ext>
            </a:extLst>
          </p:cNvPr>
          <p:cNvSpPr txBox="1">
            <a:spLocks/>
          </p:cNvSpPr>
          <p:nvPr/>
        </p:nvSpPr>
        <p:spPr>
          <a:xfrm>
            <a:off x="769031" y="1730333"/>
            <a:ext cx="9610578" cy="19108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pPr algn="ctr" rtl="1">
              <a:lnSpc>
                <a:spcPct val="150000"/>
              </a:lnSpc>
            </a:pPr>
            <a:r>
              <a:rPr lang="fa-IR" sz="3600" b="1" dirty="0" smtClean="0">
                <a:cs typeface="B Zar" panose="00000400000000000000" pitchFamily="2" charset="-78"/>
              </a:rPr>
              <a:t>مروری برکارهای انجام شده</a:t>
            </a:r>
          </a:p>
        </p:txBody>
      </p:sp>
      <p:sp>
        <p:nvSpPr>
          <p:cNvPr id="4" name="Rounded Rectangle 3"/>
          <p:cNvSpPr/>
          <p:nvPr/>
        </p:nvSpPr>
        <p:spPr>
          <a:xfrm>
            <a:off x="2910626" y="3155324"/>
            <a:ext cx="5267459" cy="51515"/>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2" name="Voice 016">
            <a:hlinkClick r:id="" action="ppaction://media"/>
          </p:cNvPr>
          <p:cNvPicPr>
            <a:picLocks noChangeAspect="1"/>
          </p:cNvPicPr>
          <p:nvPr>
            <a:audioFile r:link="rId1"/>
            <p:extLst>
              <p:ext uri="{DAA4B4D4-6D71-4841-9C94-3DE7FCFB9230}">
                <p14:media xmlns:p14="http://schemas.microsoft.com/office/powerpoint/2010/main" r:embed="rId2">
                  <p14:trim st="136000" end="499614.0589"/>
                </p14:media>
              </p:ext>
            </p:extLst>
          </p:nvPr>
        </p:nvPicPr>
        <p:blipFill>
          <a:blip r:embed="rId5"/>
          <a:stretch>
            <a:fillRect/>
          </a:stretch>
        </p:blipFill>
        <p:spPr>
          <a:xfrm>
            <a:off x="11226084" y="6060583"/>
            <a:ext cx="609600" cy="609600"/>
          </a:xfrm>
          <a:prstGeom prst="rect">
            <a:avLst/>
          </a:prstGeom>
        </p:spPr>
      </p:pic>
    </p:spTree>
    <p:extLst>
      <p:ext uri="{BB962C8B-B14F-4D97-AF65-F5344CB8AC3E}">
        <p14:creationId xmlns:p14="http://schemas.microsoft.com/office/powerpoint/2010/main" val="3695094801"/>
      </p:ext>
    </p:extLst>
  </p:cSld>
  <p:clrMapOvr>
    <a:masterClrMapping/>
  </p:clrMapOvr>
  <mc:AlternateContent xmlns:mc="http://schemas.openxmlformats.org/markup-compatibility/2006" xmlns:p14="http://schemas.microsoft.com/office/powerpoint/2010/main">
    <mc:Choice Requires="p14">
      <p:transition spd="slow" p14:dur="2000" advTm="3787"/>
    </mc:Choice>
    <mc:Fallback xmlns="">
      <p:transition spd="slow" advTm="37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3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mod="1">
    <p:ext uri="{E180D4A7-C9FB-4DFB-919C-405C955672EB}">
      <p14:showEvtLst xmlns:p14="http://schemas.microsoft.com/office/powerpoint/2010/main">
        <p14:playEvt time="0" objId="7"/>
        <p14:stopEvt time="3734" objId="7"/>
      </p14:showEvt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جمع آوری داده‌ها و روش های تحقیق</a:t>
            </a:r>
            <a:endParaRPr lang="en-US" sz="3600" b="1" dirty="0">
              <a:cs typeface="B Zar" panose="00000400000000000000" pitchFamily="2" charset="-78"/>
            </a:endParaRPr>
          </a:p>
        </p:txBody>
      </p:sp>
      <p:sp>
        <p:nvSpPr>
          <p:cNvPr id="7" name="Content Placeholder 2"/>
          <p:cNvSpPr>
            <a:spLocks noGrp="1"/>
          </p:cNvSpPr>
          <p:nvPr>
            <p:ph idx="1"/>
          </p:nvPr>
        </p:nvSpPr>
        <p:spPr>
          <a:xfrm>
            <a:off x="1282247" y="1825735"/>
            <a:ext cx="8596668" cy="3880773"/>
          </a:xfrm>
        </p:spPr>
        <p:txBody>
          <a:bodyPr>
            <a:noAutofit/>
          </a:bodyPr>
          <a:lstStyle/>
          <a:p>
            <a:pPr algn="just" rtl="1">
              <a:lnSpc>
                <a:spcPct val="160000"/>
              </a:lnSpc>
              <a:buFont typeface="Wingdings" panose="05000000000000000000" pitchFamily="2" charset="2"/>
              <a:buChar char="q"/>
            </a:pPr>
            <a:r>
              <a:rPr lang="fa-IR" b="1" dirty="0" smtClean="0">
                <a:cs typeface="B Zar" panose="00000400000000000000" pitchFamily="2" charset="-78"/>
              </a:rPr>
              <a:t> ک</a:t>
            </a:r>
            <a:r>
              <a:rPr lang="ar-SA" b="1" dirty="0">
                <a:cs typeface="B Zar" panose="00000400000000000000" pitchFamily="2" charset="-78"/>
              </a:rPr>
              <a:t>لیدواژه‌های اصلی تحقیق </a:t>
            </a:r>
            <a:r>
              <a:rPr lang="fa-IR" b="1" dirty="0">
                <a:cs typeface="B Zar" panose="00000400000000000000" pitchFamily="2" charset="-78"/>
              </a:rPr>
              <a:t>برای جستجو در کتابخانه ها و اینترنت </a:t>
            </a:r>
            <a:r>
              <a:rPr lang="ar-SA" b="1" dirty="0">
                <a:cs typeface="B Zar" panose="00000400000000000000" pitchFamily="2" charset="-78"/>
              </a:rPr>
              <a:t>عبارتند از:</a:t>
            </a:r>
            <a:endParaRPr lang="en-US" b="1" dirty="0">
              <a:cs typeface="B Zar" panose="00000400000000000000" pitchFamily="2" charset="-78"/>
            </a:endParaRPr>
          </a:p>
          <a:p>
            <a:pPr marL="0" indent="0" algn="just" rtl="1">
              <a:lnSpc>
                <a:spcPct val="160000"/>
              </a:lnSpc>
              <a:buNone/>
            </a:pPr>
            <a:r>
              <a:rPr lang="ar-SA" sz="1400" b="1" dirty="0">
                <a:cs typeface="B Zar" panose="00000400000000000000" pitchFamily="2" charset="-78"/>
              </a:rPr>
              <a:t>مدیریت پروژه، چابک مقیاس بزرگ، اعتماد، توسعه نرم‌افزار جهانی، کار تیمی پراکنده، معیارهای موفقیت، چالش‌ها، تیم‌های توزیع‌شده، پروژه‌های چابک و مطالعه کیفی.</a:t>
            </a:r>
            <a:endParaRPr lang="en-US" sz="1400" b="1" dirty="0">
              <a:cs typeface="B Zar" panose="00000400000000000000" pitchFamily="2" charset="-78"/>
            </a:endParaRPr>
          </a:p>
          <a:p>
            <a:pPr algn="just" rtl="1">
              <a:lnSpc>
                <a:spcPct val="160000"/>
              </a:lnSpc>
              <a:buFont typeface="Wingdings" panose="05000000000000000000" pitchFamily="2" charset="2"/>
              <a:buChar char="q"/>
            </a:pPr>
            <a:r>
              <a:rPr lang="fa-IR" b="1" dirty="0" smtClean="0">
                <a:cs typeface="B Zar" panose="00000400000000000000" pitchFamily="2" charset="-78"/>
              </a:rPr>
              <a:t> محقق در این تحقیق </a:t>
            </a:r>
            <a:r>
              <a:rPr lang="ar-SA" b="1" dirty="0" smtClean="0">
                <a:solidFill>
                  <a:srgbClr val="FF0000"/>
                </a:solidFill>
                <a:cs typeface="B Zar" panose="00000400000000000000" pitchFamily="2" charset="-78"/>
              </a:rPr>
              <a:t>تکنیک</a:t>
            </a:r>
            <a:r>
              <a:rPr lang="fa-IR" b="1" dirty="0" smtClean="0">
                <a:solidFill>
                  <a:srgbClr val="FF0000"/>
                </a:solidFill>
                <a:cs typeface="B Zar" panose="00000400000000000000" pitchFamily="2" charset="-78"/>
              </a:rPr>
              <a:t> گلوله برفی</a:t>
            </a:r>
            <a:r>
              <a:rPr lang="ar-SA" b="1" dirty="0" smtClean="0">
                <a:cs typeface="B Zar" panose="00000400000000000000" pitchFamily="2" charset="-78"/>
              </a:rPr>
              <a:t> </a:t>
            </a:r>
            <a:r>
              <a:rPr lang="ar-SA" b="1" dirty="0">
                <a:cs typeface="B Zar" panose="00000400000000000000" pitchFamily="2" charset="-78"/>
              </a:rPr>
              <a:t>را نزدیک‌ترین روش </a:t>
            </a:r>
            <a:r>
              <a:rPr lang="ar-SA" b="1" dirty="0" smtClean="0">
                <a:cs typeface="B Zar" panose="00000400000000000000" pitchFamily="2" charset="-78"/>
              </a:rPr>
              <a:t>در</a:t>
            </a:r>
            <a:r>
              <a:rPr lang="fa-IR" b="1" dirty="0" smtClean="0">
                <a:cs typeface="B Zar" panose="00000400000000000000" pitchFamily="2" charset="-78"/>
              </a:rPr>
              <a:t> </a:t>
            </a:r>
            <a:r>
              <a:rPr lang="ar-SA" b="1" dirty="0" smtClean="0">
                <a:cs typeface="B Zar" panose="00000400000000000000" pitchFamily="2" charset="-78"/>
              </a:rPr>
              <a:t>یافتن </a:t>
            </a:r>
            <a:r>
              <a:rPr lang="ar-SA" b="1" dirty="0">
                <a:cs typeface="B Zar" panose="00000400000000000000" pitchFamily="2" charset="-78"/>
              </a:rPr>
              <a:t>مرتبط‌ترین مقالات دانسته است. </a:t>
            </a:r>
            <a:endParaRPr lang="fa-IR" b="1" dirty="0" smtClean="0">
              <a:cs typeface="B Zar" panose="00000400000000000000" pitchFamily="2" charset="-78"/>
            </a:endParaRPr>
          </a:p>
          <a:p>
            <a:pPr marL="0" indent="0" algn="just" rtl="1">
              <a:lnSpc>
                <a:spcPct val="160000"/>
              </a:lnSpc>
              <a:buNone/>
            </a:pPr>
            <a:r>
              <a:rPr lang="ar-SA" sz="1400" b="1" dirty="0" smtClean="0">
                <a:cs typeface="B Zar" panose="00000400000000000000" pitchFamily="2" charset="-78"/>
              </a:rPr>
              <a:t>این </a:t>
            </a:r>
            <a:r>
              <a:rPr lang="ar-SA" sz="1400" b="1" dirty="0">
                <a:cs typeface="B Zar" panose="00000400000000000000" pitchFamily="2" charset="-78"/>
              </a:rPr>
              <a:t>روش به‌عنوان روشی برای انتخاب مطالعات جدید از مطالعات قبلاً انتخاب‌شده تعریف‌شده است، به‌عبارت‌دیگر این روش مبتنی بر شباهت بین مطالعات قدیمی و جدید </a:t>
            </a:r>
            <a:r>
              <a:rPr lang="ar-SA" sz="1400" b="1" dirty="0" smtClean="0">
                <a:cs typeface="B Zar" panose="00000400000000000000" pitchFamily="2" charset="-78"/>
              </a:rPr>
              <a:t>است</a:t>
            </a:r>
            <a:r>
              <a:rPr lang="fa-IR" sz="1400" b="1" dirty="0" smtClean="0">
                <a:cs typeface="B Zar" panose="00000400000000000000" pitchFamily="2" charset="-78"/>
              </a:rPr>
              <a:t>.</a:t>
            </a:r>
            <a:r>
              <a:rPr lang="ar-SA" sz="1400" b="1" dirty="0" smtClean="0">
                <a:cs typeface="B Zar" panose="00000400000000000000" pitchFamily="2" charset="-78"/>
              </a:rPr>
              <a:t> </a:t>
            </a:r>
            <a:endParaRPr lang="fa-IR" sz="1400" b="1" dirty="0" smtClean="0">
              <a:cs typeface="B Zar" panose="00000400000000000000" pitchFamily="2" charset="-78"/>
            </a:endParaRPr>
          </a:p>
          <a:p>
            <a:pPr marL="0" indent="0" algn="just" rtl="1">
              <a:lnSpc>
                <a:spcPct val="160000"/>
              </a:lnSpc>
              <a:buNone/>
            </a:pPr>
            <a:r>
              <a:rPr lang="ar-SA" sz="1400" b="1" dirty="0" smtClean="0">
                <a:cs typeface="B Zar" panose="00000400000000000000" pitchFamily="2" charset="-78"/>
              </a:rPr>
              <a:t>محقق </a:t>
            </a:r>
            <a:r>
              <a:rPr lang="ar-SA" sz="1400" b="1" dirty="0">
                <a:cs typeface="B Zar" panose="00000400000000000000" pitchFamily="2" charset="-78"/>
              </a:rPr>
              <a:t>در پایان‌نامه خود از این روش استفاده کرده است زیرا مقالات از فهرست منابع </a:t>
            </a:r>
            <a:r>
              <a:rPr lang="ar-SA" sz="1400" b="1" dirty="0" smtClean="0">
                <a:cs typeface="B Zar" panose="00000400000000000000" pitchFamily="2" charset="-78"/>
              </a:rPr>
              <a:t>منتخب</a:t>
            </a:r>
            <a:r>
              <a:rPr lang="fa-IR" sz="1400" b="1" dirty="0" smtClean="0">
                <a:cs typeface="B Zar" panose="00000400000000000000" pitchFamily="2" charset="-78"/>
              </a:rPr>
              <a:t>،</a:t>
            </a:r>
            <a:r>
              <a:rPr lang="ar-SA" sz="1400" b="1" dirty="0" smtClean="0">
                <a:cs typeface="B Zar" panose="00000400000000000000" pitchFamily="2" charset="-78"/>
              </a:rPr>
              <a:t> </a:t>
            </a:r>
            <a:r>
              <a:rPr lang="ar-SA" sz="1400" b="1" dirty="0">
                <a:cs typeface="B Zar" panose="00000400000000000000" pitchFamily="2" charset="-78"/>
              </a:rPr>
              <a:t>انتخاب‌شده‌اند</a:t>
            </a:r>
            <a:r>
              <a:rPr lang="fa-IR" sz="1400" b="1" dirty="0" smtClean="0">
                <a:cs typeface="B Zar" panose="00000400000000000000" pitchFamily="2" charset="-78"/>
              </a:rPr>
              <a:t>.</a:t>
            </a:r>
          </a:p>
          <a:p>
            <a:pPr algn="just" rtl="1">
              <a:lnSpc>
                <a:spcPct val="160000"/>
              </a:lnSpc>
              <a:buFont typeface="Wingdings" panose="05000000000000000000" pitchFamily="2" charset="2"/>
              <a:buChar char="q"/>
            </a:pPr>
            <a:r>
              <a:rPr lang="fa-IR" b="1" dirty="0" smtClean="0">
                <a:cs typeface="B Zar" panose="00000400000000000000" pitchFamily="2" charset="-78"/>
              </a:rPr>
              <a:t> </a:t>
            </a:r>
            <a:r>
              <a:rPr lang="ar-SA" b="1" dirty="0" smtClean="0">
                <a:cs typeface="B Zar" panose="00000400000000000000" pitchFamily="2" charset="-78"/>
              </a:rPr>
              <a:t>مح</a:t>
            </a:r>
            <a:r>
              <a:rPr lang="fa-IR" b="1" dirty="0" smtClean="0">
                <a:cs typeface="B Zar" panose="00000400000000000000" pitchFamily="2" charset="-78"/>
              </a:rPr>
              <a:t>ق</a:t>
            </a:r>
            <a:r>
              <a:rPr lang="ar-SA" b="1" dirty="0" smtClean="0">
                <a:cs typeface="B Zar" panose="00000400000000000000" pitchFamily="2" charset="-78"/>
              </a:rPr>
              <a:t>ق </a:t>
            </a:r>
            <a:r>
              <a:rPr lang="ar-SA" b="1" dirty="0">
                <a:cs typeface="B Zar" panose="00000400000000000000" pitchFamily="2" charset="-78"/>
              </a:rPr>
              <a:t>اطلاعات را با استفاده از </a:t>
            </a:r>
            <a:r>
              <a:rPr lang="ar-SA" b="1" dirty="0">
                <a:solidFill>
                  <a:srgbClr val="FF0000"/>
                </a:solidFill>
                <a:cs typeface="B Zar" panose="00000400000000000000" pitchFamily="2" charset="-78"/>
              </a:rPr>
              <a:t>مطالعات موردی، مصاحبه و مشاهدات </a:t>
            </a:r>
            <a:r>
              <a:rPr lang="ar-SA" b="1" dirty="0">
                <a:cs typeface="B Zar" panose="00000400000000000000" pitchFamily="2" charset="-78"/>
              </a:rPr>
              <a:t>جمع‌آوری می‌کند</a:t>
            </a:r>
            <a:r>
              <a:rPr lang="en-US" dirty="0"/>
              <a:t>.</a:t>
            </a:r>
          </a:p>
          <a:p>
            <a:pPr marL="0" indent="0" algn="just" rtl="1">
              <a:lnSpc>
                <a:spcPct val="160000"/>
              </a:lnSpc>
              <a:buNone/>
            </a:pPr>
            <a:endParaRPr lang="fa-IR" b="1" dirty="0">
              <a:cs typeface="B Zar" panose="00000400000000000000" pitchFamily="2" charset="-78"/>
            </a:endParaRPr>
          </a:p>
        </p:txBody>
      </p:sp>
      <p:pic>
        <p:nvPicPr>
          <p:cNvPr id="3" name="Voice 016">
            <a:hlinkClick r:id="" action="ppaction://media"/>
          </p:cNvPr>
          <p:cNvPicPr>
            <a:picLocks noChangeAspect="1"/>
          </p:cNvPicPr>
          <p:nvPr>
            <a:audioFile r:link="rId1"/>
            <p:extLst>
              <p:ext uri="{DAA4B4D4-6D71-4841-9C94-3DE7FCFB9230}">
                <p14:media xmlns:p14="http://schemas.microsoft.com/office/powerpoint/2010/main" r:embed="rId2">
                  <p14:trim st="141300" end="439914.0589"/>
                </p14:media>
              </p:ext>
            </p:extLst>
          </p:nvPr>
        </p:nvPicPr>
        <p:blipFill>
          <a:blip r:embed="rId5"/>
          <a:stretch>
            <a:fillRect/>
          </a:stretch>
        </p:blipFill>
        <p:spPr>
          <a:xfrm>
            <a:off x="11161690" y="6150736"/>
            <a:ext cx="609600" cy="609600"/>
          </a:xfrm>
          <a:prstGeom prst="rect">
            <a:avLst/>
          </a:prstGeom>
        </p:spPr>
      </p:pic>
    </p:spTree>
    <p:extLst>
      <p:ext uri="{BB962C8B-B14F-4D97-AF65-F5344CB8AC3E}">
        <p14:creationId xmlns:p14="http://schemas.microsoft.com/office/powerpoint/2010/main" val="1974715468"/>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7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466844"/>
            <a:ext cx="9610578" cy="1326883"/>
          </a:xfrm>
        </p:spPr>
        <p:txBody>
          <a:bodyPr>
            <a:normAutofit/>
          </a:bodyPr>
          <a:lstStyle/>
          <a:p>
            <a:pPr algn="ctr"/>
            <a:r>
              <a:rPr lang="fa-IR" sz="3600" b="1" dirty="0" smtClean="0">
                <a:cs typeface="B Zar" panose="00000400000000000000" pitchFamily="2" charset="-78"/>
              </a:rPr>
              <a:t>روش ها و متدولوژی ها</a:t>
            </a:r>
            <a:endParaRPr lang="en-US" sz="3600" b="1" dirty="0">
              <a:cs typeface="B Zar" panose="00000400000000000000" pitchFamily="2" charset="-78"/>
            </a:endParaRPr>
          </a:p>
        </p:txBody>
      </p:sp>
      <p:graphicFrame>
        <p:nvGraphicFramePr>
          <p:cNvPr id="3" name="Diagram 2"/>
          <p:cNvGraphicFramePr/>
          <p:nvPr>
            <p:extLst>
              <p:ext uri="{D42A27DB-BD31-4B8C-83A1-F6EECF244321}">
                <p14:modId xmlns:p14="http://schemas.microsoft.com/office/powerpoint/2010/main" val="1619660670"/>
              </p:ext>
            </p:extLst>
          </p:nvPr>
        </p:nvGraphicFramePr>
        <p:xfrm>
          <a:off x="914400" y="2640167"/>
          <a:ext cx="9330007" cy="386623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
        <p:nvSpPr>
          <p:cNvPr id="6" name="Content Placeholder 2"/>
          <p:cNvSpPr>
            <a:spLocks noGrp="1"/>
          </p:cNvSpPr>
          <p:nvPr>
            <p:ph idx="1"/>
          </p:nvPr>
        </p:nvSpPr>
        <p:spPr>
          <a:xfrm>
            <a:off x="1372400" y="1645429"/>
            <a:ext cx="8596668" cy="1342467"/>
          </a:xfrm>
        </p:spPr>
        <p:txBody>
          <a:bodyPr>
            <a:noAutofit/>
          </a:bodyPr>
          <a:lstStyle/>
          <a:p>
            <a:pPr marL="0" indent="0" algn="r" rtl="1">
              <a:lnSpc>
                <a:spcPct val="160000"/>
              </a:lnSpc>
              <a:buNone/>
            </a:pPr>
            <a:r>
              <a:rPr lang="ar-SA" sz="1600" b="1" dirty="0">
                <a:cs typeface="B Zar" panose="00000400000000000000" pitchFamily="2" charset="-78"/>
              </a:rPr>
              <a:t>مصاحبه ابزار اصلی برای حدس زدن آنچه در ذهن افراد دیگر است، نظرات، افکار، احساسات و تجربیات دیگران در مورد برخی فرآیندها، رویدادها، محصولات یا خدمات خاص است. مصاحبه‌ها به سه دسته اصلی تقسیم می‌شوند.</a:t>
            </a:r>
            <a:endParaRPr lang="en-US" sz="1600" b="1" dirty="0">
              <a:cs typeface="B Zar" panose="00000400000000000000" pitchFamily="2" charset="-78"/>
            </a:endParaRPr>
          </a:p>
        </p:txBody>
      </p:sp>
      <p:pic>
        <p:nvPicPr>
          <p:cNvPr id="4" name="Voice 016">
            <a:hlinkClick r:id="" action="ppaction://media"/>
          </p:cNvPr>
          <p:cNvPicPr>
            <a:picLocks noChangeAspect="1"/>
          </p:cNvPicPr>
          <p:nvPr>
            <a:audioFile r:link="rId1"/>
            <p:extLst>
              <p:ext uri="{DAA4B4D4-6D71-4841-9C94-3DE7FCFB9230}">
                <p14:media xmlns:p14="http://schemas.microsoft.com/office/powerpoint/2010/main" r:embed="rId2">
                  <p14:trim st="202000" end="353214.0589"/>
                </p14:media>
              </p:ext>
            </p:extLst>
          </p:nvPr>
        </p:nvPicPr>
        <p:blipFill>
          <a:blip r:embed="rId10"/>
          <a:stretch>
            <a:fillRect/>
          </a:stretch>
        </p:blipFill>
        <p:spPr>
          <a:xfrm>
            <a:off x="11158787" y="6201606"/>
            <a:ext cx="609600" cy="609600"/>
          </a:xfrm>
          <a:prstGeom prst="rect">
            <a:avLst/>
          </a:prstGeom>
        </p:spPr>
      </p:pic>
    </p:spTree>
    <p:extLst>
      <p:ext uri="{BB962C8B-B14F-4D97-AF65-F5344CB8AC3E}">
        <p14:creationId xmlns:p14="http://schemas.microsoft.com/office/powerpoint/2010/main" val="1930515439"/>
      </p:ext>
    </p:extLst>
  </p:cSld>
  <p:clrMapOvr>
    <a:masterClrMapping/>
  </p:clrMapOvr>
  <mc:AlternateContent xmlns:mc="http://schemas.openxmlformats.org/markup-compatibility/2006" xmlns:p14="http://schemas.microsoft.com/office/powerpoint/2010/main">
    <mc:Choice Requires="p14">
      <p:transition spd="slow" p14:dur="2000" advTm="24411"/>
    </mc:Choice>
    <mc:Fallback xmlns="">
      <p:transition spd="slow" advTm="244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7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mod="1">
    <p:ext uri="{E180D4A7-C9FB-4DFB-919C-405C955672EB}">
      <p14:showEvtLst xmlns:p14="http://schemas.microsoft.com/office/powerpoint/2010/main">
        <p14:playEvt time="0" objId="7"/>
        <p14:stopEvt time="24345" objId="7"/>
      </p14:showEvt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انتخاب افراد مطلع جهت مصاحبه</a:t>
            </a:r>
            <a:endParaRPr lang="en-US" sz="3600" b="1" dirty="0">
              <a:cs typeface="B Zar" panose="00000400000000000000" pitchFamily="2" charset="-78"/>
            </a:endParaRPr>
          </a:p>
        </p:txBody>
      </p:sp>
      <p:sp>
        <p:nvSpPr>
          <p:cNvPr id="7" name="Content Placeholder 2"/>
          <p:cNvSpPr>
            <a:spLocks noGrp="1"/>
          </p:cNvSpPr>
          <p:nvPr>
            <p:ph idx="1"/>
          </p:nvPr>
        </p:nvSpPr>
        <p:spPr>
          <a:xfrm>
            <a:off x="1282247" y="1954525"/>
            <a:ext cx="8596668" cy="3880773"/>
          </a:xfrm>
        </p:spPr>
        <p:txBody>
          <a:bodyPr>
            <a:noAutofit/>
          </a:bodyPr>
          <a:lstStyle/>
          <a:p>
            <a:pPr marL="0" indent="0" algn="r" rtl="1">
              <a:lnSpc>
                <a:spcPct val="160000"/>
              </a:lnSpc>
              <a:buNone/>
            </a:pPr>
            <a:r>
              <a:rPr lang="ar-SA" b="1" dirty="0">
                <a:cs typeface="B Zar" panose="00000400000000000000" pitchFamily="2" charset="-78"/>
              </a:rPr>
              <a:t>وظیفه اصلی محقق در این تحقیق یافتن افراد مناسب برای مصاحبه بود. برای به دست آوردن یک مطالعه موردی یا به دست آوردن پاسخ‌دهندگانی که مایل بودند در مصاحبه‌ها شرکت کنند، تلاش زیادی کرده است. ازآنجایی‌که موضوع پایان‌نامه مربوط به مسائل ارتباطی و اعتماد در مدیریت پروژه چابک است، وظیفه اصلی یافتن پاسخ‌دهندگانی بود که تجربه مدیریت </a:t>
            </a:r>
            <a:r>
              <a:rPr lang="ar-SA" b="1" dirty="0" smtClean="0">
                <a:cs typeface="B Zar" panose="00000400000000000000" pitchFamily="2" charset="-78"/>
              </a:rPr>
              <a:t>پروژه </a:t>
            </a:r>
            <a:r>
              <a:rPr lang="ar-SA" b="1" dirty="0">
                <a:cs typeface="B Zar" panose="00000400000000000000" pitchFamily="2" charset="-78"/>
              </a:rPr>
              <a:t>چابک را داشته باشند</a:t>
            </a:r>
            <a:r>
              <a:rPr lang="en-US" b="1" dirty="0">
                <a:cs typeface="B Zar" panose="00000400000000000000" pitchFamily="2" charset="-78"/>
              </a:rPr>
              <a:t>. </a:t>
            </a:r>
            <a:endParaRPr lang="fa-IR" b="1" dirty="0" smtClean="0">
              <a:cs typeface="B Zar" panose="00000400000000000000" pitchFamily="2" charset="-78"/>
            </a:endParaRPr>
          </a:p>
          <a:p>
            <a:pPr marL="0" indent="0" algn="r" rtl="1">
              <a:lnSpc>
                <a:spcPct val="160000"/>
              </a:lnSpc>
              <a:buNone/>
            </a:pPr>
            <a:r>
              <a:rPr lang="fa-IR" b="1" dirty="0" smtClean="0">
                <a:cs typeface="B Zar" panose="00000400000000000000" pitchFamily="2" charset="-78"/>
              </a:rPr>
              <a:t>در ادامه مشخصات افراد انتخاب شده جهت مصاحبه آمده است.</a:t>
            </a:r>
            <a:endParaRPr lang="en-US" b="1" dirty="0">
              <a:cs typeface="B Zar" panose="00000400000000000000" pitchFamily="2" charset="-78"/>
            </a:endParaRPr>
          </a:p>
        </p:txBody>
      </p:sp>
      <p:pic>
        <p:nvPicPr>
          <p:cNvPr id="3" name="Voice 016">
            <a:hlinkClick r:id="" action="ppaction://media"/>
          </p:cNvPr>
          <p:cNvPicPr>
            <a:picLocks noChangeAspect="1"/>
          </p:cNvPicPr>
          <p:nvPr>
            <a:audioFile r:link="rId1"/>
            <p:extLst>
              <p:ext uri="{DAA4B4D4-6D71-4841-9C94-3DE7FCFB9230}">
                <p14:media xmlns:p14="http://schemas.microsoft.com/office/powerpoint/2010/main" r:embed="rId2">
                  <p14:trim st="287700" end="305014.0589"/>
                </p14:media>
              </p:ext>
            </p:extLst>
          </p:nvPr>
        </p:nvPicPr>
        <p:blipFill>
          <a:blip r:embed="rId5"/>
          <a:stretch>
            <a:fillRect/>
          </a:stretch>
        </p:blipFill>
        <p:spPr>
          <a:xfrm>
            <a:off x="11238963" y="6099220"/>
            <a:ext cx="609600" cy="609600"/>
          </a:xfrm>
          <a:prstGeom prst="rect">
            <a:avLst/>
          </a:prstGeom>
        </p:spPr>
      </p:pic>
    </p:spTree>
    <p:extLst>
      <p:ext uri="{BB962C8B-B14F-4D97-AF65-F5344CB8AC3E}">
        <p14:creationId xmlns:p14="http://schemas.microsoft.com/office/powerpoint/2010/main" val="198484579"/>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انتخاب افراد مطلع جهت مصاحبه</a:t>
            </a:r>
            <a:endParaRPr lang="en-US" sz="3600" b="1" dirty="0">
              <a:cs typeface="B Zar" panose="00000400000000000000" pitchFamily="2" charset="-78"/>
            </a:endParaRPr>
          </a:p>
        </p:txBody>
      </p:sp>
      <p:sp>
        <p:nvSpPr>
          <p:cNvPr id="7" name="Content Placeholder 2"/>
          <p:cNvSpPr>
            <a:spLocks noGrp="1"/>
          </p:cNvSpPr>
          <p:nvPr>
            <p:ph idx="1"/>
          </p:nvPr>
        </p:nvSpPr>
        <p:spPr>
          <a:xfrm>
            <a:off x="1282247" y="1954525"/>
            <a:ext cx="8596668" cy="3880773"/>
          </a:xfrm>
        </p:spPr>
        <p:txBody>
          <a:bodyPr>
            <a:noAutofit/>
          </a:bodyPr>
          <a:lstStyle/>
          <a:p>
            <a:pPr algn="just" rtl="1">
              <a:lnSpc>
                <a:spcPct val="160000"/>
              </a:lnSpc>
              <a:buFont typeface="Wingdings" panose="05000000000000000000" pitchFamily="2" charset="2"/>
              <a:buChar char="v"/>
            </a:pPr>
            <a:r>
              <a:rPr lang="ar-SA" sz="1400" b="1" dirty="0" smtClean="0">
                <a:solidFill>
                  <a:schemeClr val="accent2"/>
                </a:solidFill>
                <a:cs typeface="B Zar" panose="00000400000000000000" pitchFamily="2" charset="-78"/>
              </a:rPr>
              <a:t>پ</a:t>
            </a:r>
            <a:r>
              <a:rPr lang="ar-SA" sz="1400" b="1" u="sng" dirty="0" smtClean="0">
                <a:solidFill>
                  <a:schemeClr val="accent2"/>
                </a:solidFill>
                <a:cs typeface="B Zar" panose="00000400000000000000" pitchFamily="2" charset="-78"/>
              </a:rPr>
              <a:t>اسخ</a:t>
            </a:r>
            <a:r>
              <a:rPr lang="fa-IR" sz="1400" b="1" u="sng" dirty="0" smtClean="0">
                <a:solidFill>
                  <a:schemeClr val="accent2"/>
                </a:solidFill>
                <a:cs typeface="B Zar" panose="00000400000000000000" pitchFamily="2" charset="-78"/>
              </a:rPr>
              <a:t>‌دهنده </a:t>
            </a:r>
            <a:r>
              <a:rPr lang="ar-SA" sz="1400" b="1" u="sng" dirty="0" smtClean="0">
                <a:solidFill>
                  <a:schemeClr val="accent2"/>
                </a:solidFill>
                <a:cs typeface="B Zar" panose="00000400000000000000" pitchFamily="2" charset="-78"/>
              </a:rPr>
              <a:t>1:</a:t>
            </a:r>
            <a:r>
              <a:rPr lang="fa-IR" sz="1400" b="1" dirty="0" smtClean="0">
                <a:solidFill>
                  <a:srgbClr val="0070C0"/>
                </a:solidFill>
                <a:cs typeface="B Zar" panose="00000400000000000000" pitchFamily="2" charset="-78"/>
              </a:rPr>
              <a:t> </a:t>
            </a:r>
            <a:r>
              <a:rPr lang="ar-SA" sz="1400" b="1" dirty="0" smtClean="0">
                <a:cs typeface="B Zar" panose="00000400000000000000" pitchFamily="2" charset="-78"/>
              </a:rPr>
              <a:t>او </a:t>
            </a:r>
            <a:r>
              <a:rPr lang="ar-SA" sz="1400" b="1" dirty="0">
                <a:cs typeface="B Zar" panose="00000400000000000000" pitchFamily="2" charset="-78"/>
              </a:rPr>
              <a:t>مدیرعامل شرکتی است </a:t>
            </a:r>
            <a:r>
              <a:rPr lang="fa-IR" sz="1400" b="1" dirty="0" smtClean="0">
                <a:cs typeface="B Zar" panose="00000400000000000000" pitchFamily="2" charset="-78"/>
              </a:rPr>
              <a:t>با</a:t>
            </a:r>
            <a:r>
              <a:rPr lang="ar-SA" sz="1400" b="1" dirty="0" smtClean="0">
                <a:cs typeface="B Zar" panose="00000400000000000000" pitchFamily="2" charset="-78"/>
              </a:rPr>
              <a:t> 5 بخش، </a:t>
            </a:r>
            <a:r>
              <a:rPr lang="ar-SA" sz="1400" b="1" dirty="0">
                <a:cs typeface="B Zar" panose="00000400000000000000" pitchFamily="2" charset="-78"/>
              </a:rPr>
              <a:t>با میانگین 5-6 عضو در یک تیم که از ساختار سازمانی </a:t>
            </a:r>
            <a:r>
              <a:rPr lang="ar-SA" sz="1400" b="1" dirty="0" smtClean="0">
                <a:cs typeface="B Zar" panose="00000400000000000000" pitchFamily="2" charset="-78"/>
              </a:rPr>
              <a:t>سلسله‌مراتبی</a:t>
            </a:r>
            <a:r>
              <a:rPr lang="fa-IR" sz="1400" b="1" dirty="0" smtClean="0">
                <a:cs typeface="B Zar" panose="00000400000000000000" pitchFamily="2" charset="-78"/>
              </a:rPr>
              <a:t>.</a:t>
            </a:r>
            <a:r>
              <a:rPr lang="ar-SA" sz="1400" b="1" dirty="0" smtClean="0">
                <a:cs typeface="B Zar" panose="00000400000000000000" pitchFamily="2" charset="-78"/>
              </a:rPr>
              <a:t> </a:t>
            </a:r>
            <a:r>
              <a:rPr lang="fa-IR" sz="1400" b="1" dirty="0" smtClean="0">
                <a:cs typeface="B Zar" panose="00000400000000000000" pitchFamily="2" charset="-78"/>
              </a:rPr>
              <a:t>او</a:t>
            </a:r>
            <a:r>
              <a:rPr lang="ar-SA" sz="1400" b="1" dirty="0" smtClean="0">
                <a:cs typeface="B Zar" panose="00000400000000000000" pitchFamily="2" charset="-78"/>
              </a:rPr>
              <a:t> گفت </a:t>
            </a:r>
            <a:r>
              <a:rPr lang="ar-SA" sz="1400" b="1" dirty="0">
                <a:cs typeface="B Zar" panose="00000400000000000000" pitchFamily="2" charset="-78"/>
              </a:rPr>
              <a:t>من معمولاً به تیم‌هایم کمک می‌کنم، با ارائه ابزارهای </a:t>
            </a:r>
            <a:r>
              <a:rPr lang="ar-SA" sz="1400" b="1" dirty="0" smtClean="0">
                <a:cs typeface="B Zar" panose="00000400000000000000" pitchFamily="2" charset="-78"/>
              </a:rPr>
              <a:t>موردنیاز</a:t>
            </a:r>
            <a:r>
              <a:rPr lang="fa-IR" sz="1400" b="1" dirty="0" smtClean="0">
                <a:cs typeface="B Zar" panose="00000400000000000000" pitchFamily="2" charset="-78"/>
              </a:rPr>
              <a:t>شان</a:t>
            </a:r>
            <a:r>
              <a:rPr lang="ar-SA" sz="1400" b="1" dirty="0" smtClean="0">
                <a:cs typeface="B Zar" panose="00000400000000000000" pitchFamily="2" charset="-78"/>
              </a:rPr>
              <a:t>، </a:t>
            </a:r>
            <a:r>
              <a:rPr lang="ar-SA" sz="1400" b="1" dirty="0">
                <a:cs typeface="B Zar" panose="00000400000000000000" pitchFamily="2" charset="-78"/>
              </a:rPr>
              <a:t>با صحبت با آن‌ها در مورد نحوه رفتار با </a:t>
            </a:r>
            <a:r>
              <a:rPr lang="ar-SA" sz="1400" b="1" dirty="0" smtClean="0">
                <a:cs typeface="B Zar" panose="00000400000000000000" pitchFamily="2" charset="-78"/>
              </a:rPr>
              <a:t>همکاران</a:t>
            </a:r>
            <a:r>
              <a:rPr lang="fa-IR" sz="1400" b="1" dirty="0" smtClean="0">
                <a:cs typeface="B Zar" panose="00000400000000000000" pitchFamily="2" charset="-78"/>
              </a:rPr>
              <a:t>. </a:t>
            </a:r>
            <a:r>
              <a:rPr lang="ar-SA" sz="1400" b="1" dirty="0" smtClean="0">
                <a:cs typeface="B Zar" panose="00000400000000000000" pitchFamily="2" charset="-78"/>
              </a:rPr>
              <a:t>من </a:t>
            </a:r>
            <a:r>
              <a:rPr lang="ar-SA" sz="1400" b="1" dirty="0">
                <a:cs typeface="B Zar" panose="00000400000000000000" pitchFamily="2" charset="-78"/>
              </a:rPr>
              <a:t>شخصاً سعی نمی‌کنم دستورالعمل بدهم، بلکه سعی می‌کنم توصیه کنم. </a:t>
            </a:r>
            <a:endParaRPr lang="en-US" sz="1400" b="1" dirty="0">
              <a:cs typeface="B Zar" panose="00000400000000000000" pitchFamily="2" charset="-78"/>
            </a:endParaRPr>
          </a:p>
          <a:p>
            <a:pPr algn="just" rtl="1">
              <a:lnSpc>
                <a:spcPct val="160000"/>
              </a:lnSpc>
              <a:buFont typeface="Wingdings" panose="05000000000000000000" pitchFamily="2" charset="2"/>
              <a:buChar char="v"/>
            </a:pPr>
            <a:r>
              <a:rPr lang="ar-SA" sz="1400" b="1" u="sng" dirty="0">
                <a:solidFill>
                  <a:schemeClr val="accent2"/>
                </a:solidFill>
                <a:cs typeface="B Zar" panose="00000400000000000000" pitchFamily="2" charset="-78"/>
              </a:rPr>
              <a:t>پاسخ‌دهنده 2:</a:t>
            </a:r>
            <a:r>
              <a:rPr lang="ar-SA" sz="1400" b="1" dirty="0">
                <a:cs typeface="B Zar" panose="00000400000000000000" pitchFamily="2" charset="-78"/>
              </a:rPr>
              <a:t> او مدیر ارشد فناوری در شرکتی است که 3 تیم اصلی را مدیریت می‌کند و هر تیم دارای میانگین7 نفر با ساختار سازمانی مسطح است. او همچنین قبل از شروع مصاحبه اضافه کرد که به اعضای تیمش </a:t>
            </a:r>
            <a:r>
              <a:rPr lang="fa-IR" sz="1400" b="1" dirty="0" smtClean="0">
                <a:cs typeface="B Zar" panose="00000400000000000000" pitchFamily="2" charset="-78"/>
              </a:rPr>
              <a:t>را به </a:t>
            </a:r>
            <a:r>
              <a:rPr lang="ar-SA" sz="1400" b="1" dirty="0" smtClean="0">
                <a:cs typeface="B Zar" panose="00000400000000000000" pitchFamily="2" charset="-78"/>
              </a:rPr>
              <a:t>جدیدترین </a:t>
            </a:r>
            <a:r>
              <a:rPr lang="ar-SA" sz="1400" b="1" dirty="0">
                <a:cs typeface="B Zar" panose="00000400000000000000" pitchFamily="2" charset="-78"/>
              </a:rPr>
              <a:t>ابزارها و فن‌آوری‌ها </a:t>
            </a:r>
            <a:r>
              <a:rPr lang="fa-IR" sz="1400" b="1" dirty="0" smtClean="0">
                <a:cs typeface="B Zar" panose="00000400000000000000" pitchFamily="2" charset="-78"/>
              </a:rPr>
              <a:t>مجهز می کند </a:t>
            </a:r>
            <a:r>
              <a:rPr lang="ar-SA" sz="1400" b="1" dirty="0" smtClean="0">
                <a:cs typeface="B Zar" panose="00000400000000000000" pitchFamily="2" charset="-78"/>
              </a:rPr>
              <a:t>و زمانی </a:t>
            </a:r>
            <a:r>
              <a:rPr lang="ar-SA" sz="1400" b="1" dirty="0">
                <a:cs typeface="B Zar" panose="00000400000000000000" pitchFamily="2" charset="-78"/>
              </a:rPr>
              <a:t>که </a:t>
            </a:r>
            <a:r>
              <a:rPr lang="ar-SA" sz="1400" b="1" dirty="0" smtClean="0">
                <a:cs typeface="B Zar" panose="00000400000000000000" pitchFamily="2" charset="-78"/>
              </a:rPr>
              <a:t>به </a:t>
            </a:r>
            <a:r>
              <a:rPr lang="ar-SA" sz="1400" b="1" dirty="0">
                <a:cs typeface="B Zar" panose="00000400000000000000" pitchFamily="2" charset="-78"/>
              </a:rPr>
              <a:t>من نیاز </a:t>
            </a:r>
            <a:r>
              <a:rPr lang="ar-SA" sz="1400" b="1" dirty="0" smtClean="0">
                <a:cs typeface="B Zar" panose="00000400000000000000" pitchFamily="2" charset="-78"/>
              </a:rPr>
              <a:t>دارند</a:t>
            </a:r>
            <a:r>
              <a:rPr lang="fa-IR" sz="1400" b="1" dirty="0" smtClean="0">
                <a:cs typeface="B Zar" panose="00000400000000000000" pitchFamily="2" charset="-78"/>
              </a:rPr>
              <a:t>، </a:t>
            </a:r>
            <a:r>
              <a:rPr lang="ar-SA" sz="1400" b="1" dirty="0" smtClean="0">
                <a:cs typeface="B Zar" panose="00000400000000000000" pitchFamily="2" charset="-78"/>
              </a:rPr>
              <a:t>در </a:t>
            </a:r>
            <a:r>
              <a:rPr lang="ar-SA" sz="1400" b="1" dirty="0">
                <a:cs typeface="B Zar" panose="00000400000000000000" pitchFamily="2" charset="-78"/>
              </a:rPr>
              <a:t>دسترس </a:t>
            </a:r>
            <a:r>
              <a:rPr lang="fa-IR" sz="1400" b="1" dirty="0" smtClean="0">
                <a:cs typeface="B Zar" panose="00000400000000000000" pitchFamily="2" charset="-78"/>
              </a:rPr>
              <a:t>خواهم بود.</a:t>
            </a:r>
            <a:r>
              <a:rPr lang="ar-SA" sz="1400" b="1" dirty="0" smtClean="0">
                <a:cs typeface="B Zar" panose="00000400000000000000" pitchFamily="2" charset="-78"/>
              </a:rPr>
              <a:t> </a:t>
            </a:r>
            <a:endParaRPr lang="en-US" sz="1400" b="1" dirty="0">
              <a:cs typeface="B Zar" panose="00000400000000000000" pitchFamily="2" charset="-78"/>
            </a:endParaRPr>
          </a:p>
          <a:p>
            <a:pPr algn="just" rtl="1">
              <a:lnSpc>
                <a:spcPct val="160000"/>
              </a:lnSpc>
              <a:buFont typeface="Wingdings" panose="05000000000000000000" pitchFamily="2" charset="2"/>
              <a:buChar char="v"/>
            </a:pPr>
            <a:r>
              <a:rPr lang="ar-SA" sz="1400" b="1" u="sng" dirty="0">
                <a:solidFill>
                  <a:schemeClr val="accent2"/>
                </a:solidFill>
                <a:cs typeface="B Zar" panose="00000400000000000000" pitchFamily="2" charset="-78"/>
              </a:rPr>
              <a:t>پاسخ‌دهنده 3:</a:t>
            </a:r>
            <a:r>
              <a:rPr lang="ar-SA" sz="1400" b="1" dirty="0">
                <a:cs typeface="B Zar" panose="00000400000000000000" pitchFamily="2" charset="-78"/>
              </a:rPr>
              <a:t> او مدیر ارشد فناوری و بنیان‌گذار شرکتی است که 4 تیم با 3-5 عضو در هر تیم را با پیروی از ساختار سازمانی سلسله‌مراتبی مدیریت می‌کند. </a:t>
            </a:r>
            <a:r>
              <a:rPr lang="ar-SA" sz="1400" b="1" dirty="0" smtClean="0">
                <a:cs typeface="B Zar" panose="00000400000000000000" pitchFamily="2" charset="-78"/>
              </a:rPr>
              <a:t>با</a:t>
            </a:r>
            <a:r>
              <a:rPr lang="fa-IR" sz="1400" b="1" dirty="0" smtClean="0">
                <a:cs typeface="B Zar" panose="00000400000000000000" pitchFamily="2" charset="-78"/>
              </a:rPr>
              <a:t> افراد </a:t>
            </a:r>
            <a:r>
              <a:rPr lang="ar-SA" sz="1400" b="1" dirty="0" smtClean="0">
                <a:cs typeface="B Zar" panose="00000400000000000000" pitchFamily="2" charset="-78"/>
              </a:rPr>
              <a:t>مانند </a:t>
            </a:r>
            <a:r>
              <a:rPr lang="ar-SA" sz="1400" b="1" dirty="0">
                <a:cs typeface="B Zar" panose="00000400000000000000" pitchFamily="2" charset="-78"/>
              </a:rPr>
              <a:t>اعضای تیم رفتار </a:t>
            </a:r>
            <a:r>
              <a:rPr lang="ar-SA" sz="1400" b="1" dirty="0" smtClean="0">
                <a:cs typeface="B Zar" panose="00000400000000000000" pitchFamily="2" charset="-78"/>
              </a:rPr>
              <a:t>می‌کن</a:t>
            </a:r>
            <a:r>
              <a:rPr lang="fa-IR" sz="1400" b="1" dirty="0" smtClean="0">
                <a:cs typeface="B Zar" panose="00000400000000000000" pitchFamily="2" charset="-78"/>
              </a:rPr>
              <a:t>د</a:t>
            </a:r>
            <a:r>
              <a:rPr lang="ar-SA" sz="1400" b="1" dirty="0" smtClean="0">
                <a:cs typeface="B Zar" panose="00000400000000000000" pitchFamily="2" charset="-78"/>
              </a:rPr>
              <a:t>، </a:t>
            </a:r>
            <a:r>
              <a:rPr lang="ar-SA" sz="1400" b="1" dirty="0">
                <a:cs typeface="B Zar" panose="00000400000000000000" pitchFamily="2" charset="-78"/>
              </a:rPr>
              <a:t>اما حفظ تعادل یک‌چیز کلیدی است، </a:t>
            </a:r>
            <a:r>
              <a:rPr lang="fa-IR" sz="1400" b="1" dirty="0" smtClean="0">
                <a:cs typeface="B Zar" panose="00000400000000000000" pitchFamily="2" charset="-78"/>
              </a:rPr>
              <a:t>پس از </a:t>
            </a:r>
            <a:r>
              <a:rPr lang="ar-SA" sz="1400" b="1" dirty="0" smtClean="0">
                <a:cs typeface="B Zar" panose="00000400000000000000" pitchFamily="2" charset="-78"/>
              </a:rPr>
              <a:t>تصمیم</a:t>
            </a:r>
            <a:r>
              <a:rPr lang="fa-IR" sz="1400" b="1" dirty="0">
                <a:cs typeface="B Zar" panose="00000400000000000000" pitchFamily="2" charset="-78"/>
              </a:rPr>
              <a:t> </a:t>
            </a:r>
            <a:r>
              <a:rPr lang="fa-IR" sz="1400" b="1" dirty="0" smtClean="0">
                <a:cs typeface="B Zar" panose="00000400000000000000" pitchFamily="2" charset="-78"/>
              </a:rPr>
              <a:t>گیری خودش</a:t>
            </a:r>
            <a:r>
              <a:rPr lang="ar-SA" sz="1400" b="1" dirty="0" smtClean="0">
                <a:cs typeface="B Zar" panose="00000400000000000000" pitchFamily="2" charset="-78"/>
              </a:rPr>
              <a:t> </a:t>
            </a:r>
            <a:r>
              <a:rPr lang="ar-SA" sz="1400" b="1" dirty="0">
                <a:cs typeface="B Zar" panose="00000400000000000000" pitchFamily="2" charset="-78"/>
              </a:rPr>
              <a:t>به‌عنوان یک کارمند است</a:t>
            </a:r>
            <a:r>
              <a:rPr lang="ar-SA" sz="1400" b="1" dirty="0" smtClean="0">
                <a:cs typeface="B Zar" panose="00000400000000000000" pitchFamily="2" charset="-78"/>
              </a:rPr>
              <a:t>. </a:t>
            </a:r>
            <a:r>
              <a:rPr lang="ar-SA" sz="1400" b="1" dirty="0">
                <a:cs typeface="B Zar" panose="00000400000000000000" pitchFamily="2" charset="-78"/>
              </a:rPr>
              <a:t>به مشکلات هم‌تیمی‌هایش </a:t>
            </a:r>
            <a:r>
              <a:rPr lang="ar-SA" sz="1400" b="1" dirty="0" smtClean="0">
                <a:cs typeface="B Zar" panose="00000400000000000000" pitchFamily="2" charset="-78"/>
              </a:rPr>
              <a:t>و </a:t>
            </a:r>
            <a:r>
              <a:rPr lang="ar-SA" sz="1400" b="1" dirty="0">
                <a:cs typeface="B Zar" panose="00000400000000000000" pitchFamily="2" charset="-78"/>
              </a:rPr>
              <a:t>راه‌حل </a:t>
            </a:r>
            <a:r>
              <a:rPr lang="fa-IR" sz="1400" b="1" dirty="0" smtClean="0">
                <a:cs typeface="B Zar" panose="00000400000000000000" pitchFamily="2" charset="-78"/>
              </a:rPr>
              <a:t>آنها گوش می دهد تا </a:t>
            </a:r>
            <a:r>
              <a:rPr lang="ar-SA" sz="1400" b="1" dirty="0" smtClean="0">
                <a:cs typeface="B Zar" panose="00000400000000000000" pitchFamily="2" charset="-78"/>
              </a:rPr>
              <a:t>از </a:t>
            </a:r>
            <a:r>
              <a:rPr lang="ar-SA" sz="1400" b="1" dirty="0">
                <a:cs typeface="B Zar" panose="00000400000000000000" pitchFamily="2" charset="-78"/>
              </a:rPr>
              <a:t>کاری که انجام </a:t>
            </a:r>
            <a:r>
              <a:rPr lang="ar-SA" sz="1400" b="1" dirty="0" smtClean="0">
                <a:cs typeface="B Zar" panose="00000400000000000000" pitchFamily="2" charset="-78"/>
              </a:rPr>
              <a:t>می‌دهند</a:t>
            </a:r>
            <a:r>
              <a:rPr lang="fa-IR" sz="1400" b="1" dirty="0" smtClean="0">
                <a:cs typeface="B Zar" panose="00000400000000000000" pitchFamily="2" charset="-78"/>
              </a:rPr>
              <a:t>، </a:t>
            </a:r>
            <a:r>
              <a:rPr lang="ar-SA" sz="1400" b="1" dirty="0">
                <a:cs typeface="B Zar" panose="00000400000000000000" pitchFamily="2" charset="-78"/>
              </a:rPr>
              <a:t>لذت </a:t>
            </a:r>
            <a:r>
              <a:rPr lang="fa-IR" sz="1400" b="1" dirty="0" smtClean="0">
                <a:cs typeface="B Zar" panose="00000400000000000000" pitchFamily="2" charset="-78"/>
              </a:rPr>
              <a:t>ببرند.</a:t>
            </a:r>
            <a:r>
              <a:rPr lang="ar-SA" sz="1400" b="1" dirty="0" smtClean="0">
                <a:cs typeface="B Zar" panose="00000400000000000000" pitchFamily="2" charset="-78"/>
              </a:rPr>
              <a:t> با </a:t>
            </a:r>
            <a:r>
              <a:rPr lang="ar-SA" sz="1400" b="1" dirty="0">
                <a:cs typeface="B Zar" panose="00000400000000000000" pitchFamily="2" charset="-78"/>
              </a:rPr>
              <a:t>فراهم کردن ابزارهای موردنیاز </a:t>
            </a:r>
            <a:r>
              <a:rPr lang="ar-SA" sz="1400" b="1" dirty="0" smtClean="0">
                <a:cs typeface="B Zar" panose="00000400000000000000" pitchFamily="2" charset="-78"/>
              </a:rPr>
              <a:t>کار</a:t>
            </a:r>
            <a:r>
              <a:rPr lang="fa-IR" sz="1400" b="1" dirty="0" smtClean="0">
                <a:cs typeface="B Zar" panose="00000400000000000000" pitchFamily="2" charset="-78"/>
              </a:rPr>
              <a:t> </a:t>
            </a:r>
            <a:r>
              <a:rPr lang="ar-SA" sz="1400" b="1" dirty="0" smtClean="0">
                <a:cs typeface="B Zar" panose="00000400000000000000" pitchFamily="2" charset="-78"/>
              </a:rPr>
              <a:t>و </a:t>
            </a:r>
            <a:r>
              <a:rPr lang="ar-SA" sz="1400" b="1" dirty="0">
                <a:cs typeface="B Zar" panose="00000400000000000000" pitchFamily="2" charset="-78"/>
              </a:rPr>
              <a:t>با صحبت با آن‌ها در مورد نحوه برقراری ارتباط با سایر همکاران و مشتریان برای حفظ محیط کاری </a:t>
            </a:r>
            <a:r>
              <a:rPr lang="ar-SA" sz="1400" b="1" dirty="0" smtClean="0">
                <a:cs typeface="B Zar" panose="00000400000000000000" pitchFamily="2" charset="-78"/>
              </a:rPr>
              <a:t>خوب</a:t>
            </a:r>
            <a:r>
              <a:rPr lang="fa-IR" sz="1400" b="1" dirty="0" smtClean="0">
                <a:cs typeface="B Zar" panose="00000400000000000000" pitchFamily="2" charset="-78"/>
              </a:rPr>
              <a:t> به آنها کمک می کند.</a:t>
            </a:r>
            <a:endParaRPr lang="en-US" sz="1400" b="1" dirty="0">
              <a:cs typeface="B Zar" panose="00000400000000000000" pitchFamily="2" charset="-78"/>
            </a:endParaRPr>
          </a:p>
        </p:txBody>
      </p:sp>
      <p:pic>
        <p:nvPicPr>
          <p:cNvPr id="3" name="Voice 016">
            <a:hlinkClick r:id="" action="ppaction://media"/>
          </p:cNvPr>
          <p:cNvPicPr>
            <a:picLocks noChangeAspect="1"/>
          </p:cNvPicPr>
          <p:nvPr>
            <a:audioFile r:link="rId1"/>
            <p:extLst>
              <p:ext uri="{DAA4B4D4-6D71-4841-9C94-3DE7FCFB9230}">
                <p14:media xmlns:p14="http://schemas.microsoft.com/office/powerpoint/2010/main" r:embed="rId2">
                  <p14:trim st="335900" end="225014.0589"/>
                </p14:media>
              </p:ext>
            </p:extLst>
          </p:nvPr>
        </p:nvPicPr>
        <p:blipFill>
          <a:blip r:embed="rId5"/>
          <a:stretch>
            <a:fillRect/>
          </a:stretch>
        </p:blipFill>
        <p:spPr>
          <a:xfrm>
            <a:off x="11290479" y="6112099"/>
            <a:ext cx="609600" cy="609600"/>
          </a:xfrm>
          <a:prstGeom prst="rect">
            <a:avLst/>
          </a:prstGeom>
        </p:spPr>
      </p:pic>
    </p:spTree>
    <p:extLst>
      <p:ext uri="{BB962C8B-B14F-4D97-AF65-F5344CB8AC3E}">
        <p14:creationId xmlns:p14="http://schemas.microsoft.com/office/powerpoint/2010/main" val="601856082"/>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0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عنوان سمینار</a:t>
            </a:r>
            <a:endParaRPr lang="en-US" sz="3600" b="1" dirty="0">
              <a:cs typeface="B Zar" panose="00000400000000000000" pitchFamily="2" charset="-78"/>
            </a:endParaRPr>
          </a:p>
        </p:txBody>
      </p:sp>
      <p:sp>
        <p:nvSpPr>
          <p:cNvPr id="6" name="Title 1">
            <a:extLst>
              <a:ext uri="{FF2B5EF4-FFF2-40B4-BE49-F238E27FC236}">
                <a16:creationId xmlns:a16="http://schemas.microsoft.com/office/drawing/2014/main" id="{226AE06C-CFD8-4FEF-B40F-369A5B066269}"/>
              </a:ext>
            </a:extLst>
          </p:cNvPr>
          <p:cNvSpPr txBox="1">
            <a:spLocks/>
          </p:cNvSpPr>
          <p:nvPr/>
        </p:nvSpPr>
        <p:spPr>
          <a:xfrm>
            <a:off x="769031" y="2518121"/>
            <a:ext cx="9610578" cy="1910862"/>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pPr algn="ctr" rtl="1">
              <a:lnSpc>
                <a:spcPct val="150000"/>
              </a:lnSpc>
            </a:pPr>
            <a:r>
              <a:rPr lang="ar-SA" b="1" dirty="0">
                <a:cs typeface="B Zar" panose="00000400000000000000" pitchFamily="2" charset="-78"/>
              </a:rPr>
              <a:t>مدیریت پروژه چابک در توسعه‌ی نرم‌افزارهای </a:t>
            </a:r>
            <a:r>
              <a:rPr lang="ar-SA" b="1" dirty="0" smtClean="0">
                <a:cs typeface="B Zar" panose="00000400000000000000" pitchFamily="2" charset="-78"/>
              </a:rPr>
              <a:t>بزرگ</a:t>
            </a:r>
            <a:r>
              <a:rPr lang="fa-IR" sz="3600" b="1" dirty="0" smtClean="0">
                <a:cs typeface="B Zar" panose="00000400000000000000" pitchFamily="2" charset="-78"/>
              </a:rPr>
              <a:t> </a:t>
            </a:r>
          </a:p>
          <a:p>
            <a:pPr algn="ctr" rtl="1">
              <a:lnSpc>
                <a:spcPct val="150000"/>
              </a:lnSpc>
            </a:pPr>
            <a:r>
              <a:rPr lang="fa-IR" sz="3600" b="1" dirty="0" smtClean="0">
                <a:cs typeface="B Zar" panose="00000400000000000000" pitchFamily="2" charset="-78"/>
              </a:rPr>
              <a:t>(بررسی و مرور)</a:t>
            </a:r>
            <a:endParaRPr lang="en-US" sz="3600" dirty="0">
              <a:cs typeface="B Zar" panose="00000400000000000000" pitchFamily="2" charset="-78"/>
            </a:endParaRPr>
          </a:p>
        </p:txBody>
      </p:sp>
      <p:pic>
        <p:nvPicPr>
          <p:cNvPr id="3" name="Voice 015">
            <a:hlinkClick r:id="" action="ppaction://media"/>
          </p:cNvPr>
          <p:cNvPicPr>
            <a:picLocks noChangeAspect="1"/>
          </p:cNvPicPr>
          <p:nvPr>
            <a:audioFile r:link="rId1"/>
            <p:extLst>
              <p:ext uri="{DAA4B4D4-6D71-4841-9C94-3DE7FCFB9230}">
                <p14:media xmlns:p14="http://schemas.microsoft.com/office/powerpoint/2010/main" r:embed="rId2">
                  <p14:trim st="14852" end="259983.6961"/>
                </p14:media>
              </p:ext>
            </p:extLst>
          </p:nvPr>
        </p:nvPicPr>
        <p:blipFill>
          <a:blip r:embed="rId5"/>
          <a:stretch>
            <a:fillRect/>
          </a:stretch>
        </p:blipFill>
        <p:spPr>
          <a:xfrm>
            <a:off x="11251842" y="6086341"/>
            <a:ext cx="609600" cy="609600"/>
          </a:xfrm>
          <a:prstGeom prst="rect">
            <a:avLst/>
          </a:prstGeom>
        </p:spPr>
      </p:pic>
    </p:spTree>
    <p:extLst>
      <p:ext uri="{BB962C8B-B14F-4D97-AF65-F5344CB8AC3E}">
        <p14:creationId xmlns:p14="http://schemas.microsoft.com/office/powerpoint/2010/main" val="418080243"/>
      </p:ext>
    </p:extLst>
  </p:cSld>
  <p:clrMapOvr>
    <a:masterClrMapping/>
  </p:clrMapOvr>
  <mc:AlternateContent xmlns:mc="http://schemas.openxmlformats.org/markup-compatibility/2006" xmlns:p14="http://schemas.microsoft.com/office/powerpoint/2010/main">
    <mc:Choice Requires="p14">
      <p:transition spd="slow" p14:dur="2000" advTm="15132"/>
    </mc:Choice>
    <mc:Fallback xmlns="">
      <p:transition spd="slow" advTm="151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1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14724" objId="4"/>
      </p14:showEvt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سوالات مصاحبه</a:t>
            </a:r>
            <a:endParaRPr lang="en-US" sz="3600" b="1" dirty="0">
              <a:cs typeface="B Zar" panose="00000400000000000000" pitchFamily="2" charset="-78"/>
            </a:endParaRPr>
          </a:p>
        </p:txBody>
      </p:sp>
      <p:graphicFrame>
        <p:nvGraphicFramePr>
          <p:cNvPr id="3" name="Diagram 2"/>
          <p:cNvGraphicFramePr/>
          <p:nvPr>
            <p:extLst>
              <p:ext uri="{D42A27DB-BD31-4B8C-83A1-F6EECF244321}">
                <p14:modId xmlns:p14="http://schemas.microsoft.com/office/powerpoint/2010/main" val="2388830870"/>
              </p:ext>
            </p:extLst>
          </p:nvPr>
        </p:nvGraphicFramePr>
        <p:xfrm>
          <a:off x="914400" y="1640401"/>
          <a:ext cx="9330007" cy="479486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Voice 016">
            <a:hlinkClick r:id="" action="ppaction://media"/>
          </p:cNvPr>
          <p:cNvPicPr>
            <a:picLocks noChangeAspect="1"/>
          </p:cNvPicPr>
          <p:nvPr>
            <a:audioFile r:link="rId1"/>
            <p:extLst>
              <p:ext uri="{DAA4B4D4-6D71-4841-9C94-3DE7FCFB9230}">
                <p14:media xmlns:p14="http://schemas.microsoft.com/office/powerpoint/2010/main" r:embed="rId2">
                  <p14:trim st="415900" end="173214.0589"/>
                </p14:media>
              </p:ext>
            </p:extLst>
          </p:nvPr>
        </p:nvPicPr>
        <p:blipFill>
          <a:blip r:embed="rId10"/>
          <a:stretch>
            <a:fillRect/>
          </a:stretch>
        </p:blipFill>
        <p:spPr>
          <a:xfrm>
            <a:off x="11158787" y="6130470"/>
            <a:ext cx="609600" cy="609600"/>
          </a:xfrm>
          <a:prstGeom prst="rect">
            <a:avLst/>
          </a:prstGeom>
        </p:spPr>
      </p:pic>
    </p:spTree>
    <p:extLst>
      <p:ext uri="{BB962C8B-B14F-4D97-AF65-F5344CB8AC3E}">
        <p14:creationId xmlns:p14="http://schemas.microsoft.com/office/powerpoint/2010/main" val="57088109"/>
      </p:ext>
    </p:extLst>
  </p:cSld>
  <p:clrMapOvr>
    <a:masterClrMapping/>
  </p:clrMapOvr>
  <mc:AlternateContent xmlns:mc="http://schemas.openxmlformats.org/markup-compatibility/2006" xmlns:p14="http://schemas.microsoft.com/office/powerpoint/2010/main">
    <mc:Choice Requires="p14">
      <p:transition spd="slow" p14:dur="2000" advTm="63066"/>
    </mc:Choice>
    <mc:Fallback xmlns="">
      <p:transition spd="slow" advTm="630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18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mod="1">
    <p:ext uri="{E180D4A7-C9FB-4DFB-919C-405C955672EB}">
      <p14:showEvtLst xmlns:p14="http://schemas.microsoft.com/office/powerpoint/2010/main">
        <p14:playEvt time="0" objId="6"/>
        <p14:stopEvt time="63049" objId="6"/>
      </p14:showEvtLst>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چالش های ارتباطی در مدیریت پروژه</a:t>
            </a:r>
            <a:endParaRPr lang="en-US" sz="3600" b="1" dirty="0">
              <a:cs typeface="B Zar" panose="00000400000000000000" pitchFamily="2" charset="-78"/>
            </a:endParaRP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3958932906"/>
              </p:ext>
            </p:extLst>
          </p:nvPr>
        </p:nvGraphicFramePr>
        <p:xfrm>
          <a:off x="1282700" y="1954213"/>
          <a:ext cx="8596313" cy="38814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Voice 016">
            <a:hlinkClick r:id="" action="ppaction://media"/>
          </p:cNvPr>
          <p:cNvPicPr>
            <a:picLocks noChangeAspect="1"/>
          </p:cNvPicPr>
          <p:nvPr>
            <a:audioFile r:link="rId1"/>
            <p:extLst>
              <p:ext uri="{DAA4B4D4-6D71-4841-9C94-3DE7FCFB9230}">
                <p14:media xmlns:p14="http://schemas.microsoft.com/office/powerpoint/2010/main" r:embed="rId2">
                  <p14:trim st="467700" end="153914.0589"/>
                </p14:media>
              </p:ext>
            </p:extLst>
          </p:nvPr>
        </p:nvPicPr>
        <p:blipFill>
          <a:blip r:embed="rId10"/>
          <a:stretch>
            <a:fillRect/>
          </a:stretch>
        </p:blipFill>
        <p:spPr>
          <a:xfrm>
            <a:off x="11329116" y="6060584"/>
            <a:ext cx="609600" cy="609600"/>
          </a:xfrm>
          <a:prstGeom prst="rect">
            <a:avLst/>
          </a:prstGeom>
        </p:spPr>
      </p:pic>
    </p:spTree>
    <p:extLst>
      <p:ext uri="{BB962C8B-B14F-4D97-AF65-F5344CB8AC3E}">
        <p14:creationId xmlns:p14="http://schemas.microsoft.com/office/powerpoint/2010/main" val="2547774370"/>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3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چالش های اعتماد در مدیریت پروژه</a:t>
            </a:r>
            <a:endParaRPr lang="en-US" sz="3600" b="1" dirty="0">
              <a:cs typeface="B Zar" panose="00000400000000000000" pitchFamily="2" charset="-78"/>
            </a:endParaRPr>
          </a:p>
        </p:txBody>
      </p:sp>
      <p:graphicFrame>
        <p:nvGraphicFramePr>
          <p:cNvPr id="3" name="Content Placeholder 2"/>
          <p:cNvGraphicFramePr>
            <a:graphicFrameLocks noGrp="1"/>
          </p:cNvGraphicFramePr>
          <p:nvPr>
            <p:ph idx="1"/>
            <p:extLst>
              <p:ext uri="{D42A27DB-BD31-4B8C-83A1-F6EECF244321}">
                <p14:modId xmlns:p14="http://schemas.microsoft.com/office/powerpoint/2010/main" val="309245951"/>
              </p:ext>
            </p:extLst>
          </p:nvPr>
        </p:nvGraphicFramePr>
        <p:xfrm>
          <a:off x="1282700" y="1954213"/>
          <a:ext cx="8596313" cy="3881437"/>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6" name="Voice 016">
            <a:hlinkClick r:id="" action="ppaction://media"/>
          </p:cNvPr>
          <p:cNvPicPr>
            <a:picLocks noChangeAspect="1"/>
          </p:cNvPicPr>
          <p:nvPr>
            <a:audioFile r:link="rId1"/>
            <p:extLst>
              <p:ext uri="{DAA4B4D4-6D71-4841-9C94-3DE7FCFB9230}">
                <p14:media xmlns:p14="http://schemas.microsoft.com/office/powerpoint/2010/main" r:embed="rId2">
                  <p14:trim st="487000" end="134814.0589"/>
                </p14:media>
              </p:ext>
            </p:extLst>
          </p:nvPr>
        </p:nvPicPr>
        <p:blipFill>
          <a:blip r:embed="rId10"/>
          <a:stretch>
            <a:fillRect/>
          </a:stretch>
        </p:blipFill>
        <p:spPr>
          <a:xfrm>
            <a:off x="11264721" y="6060583"/>
            <a:ext cx="609600" cy="609600"/>
          </a:xfrm>
          <a:prstGeom prst="rect">
            <a:avLst/>
          </a:prstGeom>
        </p:spPr>
      </p:pic>
    </p:spTree>
    <p:extLst>
      <p:ext uri="{BB962C8B-B14F-4D97-AF65-F5344CB8AC3E}">
        <p14:creationId xmlns:p14="http://schemas.microsoft.com/office/powerpoint/2010/main" val="3588204451"/>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91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ایجاد و حفظ اعتماد بین تیم ها و سازمان ها</a:t>
            </a:r>
            <a:endParaRPr lang="en-US" sz="3600" b="1" dirty="0">
              <a:cs typeface="B Zar" panose="00000400000000000000" pitchFamily="2" charset="-78"/>
            </a:endParaRPr>
          </a:p>
        </p:txBody>
      </p:sp>
      <p:grpSp>
        <p:nvGrpSpPr>
          <p:cNvPr id="6" name="Group 5"/>
          <p:cNvGrpSpPr/>
          <p:nvPr/>
        </p:nvGrpSpPr>
        <p:grpSpPr>
          <a:xfrm>
            <a:off x="1923805" y="2366009"/>
            <a:ext cx="7413378" cy="3403725"/>
            <a:chOff x="0" y="0"/>
            <a:chExt cx="5794449" cy="2126054"/>
          </a:xfrm>
        </p:grpSpPr>
        <p:sp>
          <p:nvSpPr>
            <p:cNvPr id="8" name="Rectangle 7"/>
            <p:cNvSpPr/>
            <p:nvPr/>
          </p:nvSpPr>
          <p:spPr>
            <a:xfrm>
              <a:off x="3902149" y="0"/>
              <a:ext cx="1892300" cy="967105"/>
            </a:xfrm>
            <a:prstGeom prst="rect">
              <a:avLst/>
            </a:prstGeom>
            <a:solidFill>
              <a:srgbClr val="3660AC"/>
            </a:solidFill>
          </p:spPr>
          <p:style>
            <a:lnRef idx="3">
              <a:schemeClr val="lt1"/>
            </a:lnRef>
            <a:fillRef idx="1">
              <a:schemeClr val="accent5"/>
            </a:fillRef>
            <a:effectRef idx="1">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fa-IR" sz="1800">
                  <a:effectLst/>
                  <a:ea typeface="Calibri" panose="020F0502020204030204" pitchFamily="34" charset="0"/>
                  <a:cs typeface="B Zar" panose="00000400000000000000" pitchFamily="2" charset="-78"/>
                </a:rPr>
                <a:t>حفاظت از منافع کارمندان</a:t>
              </a:r>
              <a:endParaRPr lang="en-US" sz="1100">
                <a:effectLst/>
                <a:ea typeface="Calibri" panose="020F0502020204030204" pitchFamily="34" charset="0"/>
                <a:cs typeface="Arial" panose="020B0604020202020204" pitchFamily="34" charset="0"/>
              </a:endParaRPr>
            </a:p>
          </p:txBody>
        </p:sp>
        <p:sp>
          <p:nvSpPr>
            <p:cNvPr id="9" name="Rectangle 8"/>
            <p:cNvSpPr/>
            <p:nvPr/>
          </p:nvSpPr>
          <p:spPr>
            <a:xfrm>
              <a:off x="1956391" y="10633"/>
              <a:ext cx="1892300" cy="967105"/>
            </a:xfrm>
            <a:prstGeom prst="rect">
              <a:avLst/>
            </a:prstGeom>
            <a:solidFill>
              <a:srgbClr val="3660AC"/>
            </a:solidFill>
          </p:spPr>
          <p:style>
            <a:lnRef idx="3">
              <a:schemeClr val="lt1"/>
            </a:lnRef>
            <a:fillRef idx="1">
              <a:schemeClr val="accent5"/>
            </a:fillRef>
            <a:effectRef idx="1">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fa-IR" sz="1800">
                  <a:effectLst/>
                  <a:ea typeface="Calibri" panose="020F0502020204030204" pitchFamily="34" charset="0"/>
                  <a:cs typeface="B Zar" panose="00000400000000000000" pitchFamily="2" charset="-78"/>
                </a:rPr>
                <a:t>با صداقت عمل کنید و به تعهدات خود پایبند باشید</a:t>
              </a:r>
              <a:endParaRPr lang="en-US" sz="1100">
                <a:effectLst/>
                <a:ea typeface="Calibri" panose="020F0502020204030204" pitchFamily="34" charset="0"/>
                <a:cs typeface="Arial" panose="020B0604020202020204" pitchFamily="34" charset="0"/>
              </a:endParaRPr>
            </a:p>
          </p:txBody>
        </p:sp>
        <p:sp>
          <p:nvSpPr>
            <p:cNvPr id="10" name="Rectangle 9"/>
            <p:cNvSpPr/>
            <p:nvPr/>
          </p:nvSpPr>
          <p:spPr>
            <a:xfrm>
              <a:off x="0" y="10633"/>
              <a:ext cx="1892300" cy="967105"/>
            </a:xfrm>
            <a:prstGeom prst="rect">
              <a:avLst/>
            </a:prstGeom>
            <a:solidFill>
              <a:srgbClr val="3660AC"/>
            </a:solidFill>
          </p:spPr>
          <p:style>
            <a:lnRef idx="3">
              <a:schemeClr val="lt1"/>
            </a:lnRef>
            <a:fillRef idx="1">
              <a:schemeClr val="accent5"/>
            </a:fillRef>
            <a:effectRef idx="1">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fa-IR" sz="1800">
                  <a:effectLst/>
                  <a:ea typeface="Calibri" panose="020F0502020204030204" pitchFamily="34" charset="0"/>
                  <a:cs typeface="B Zar" panose="00000400000000000000" pitchFamily="2" charset="-78"/>
                </a:rPr>
                <a:t>صادق باشید و حمایت کنید</a:t>
              </a:r>
              <a:endParaRPr lang="en-US" sz="1100">
                <a:effectLst/>
                <a:ea typeface="Calibri" panose="020F0502020204030204" pitchFamily="34" charset="0"/>
                <a:cs typeface="Arial" panose="020B0604020202020204" pitchFamily="34" charset="0"/>
              </a:endParaRPr>
            </a:p>
          </p:txBody>
        </p:sp>
        <p:sp>
          <p:nvSpPr>
            <p:cNvPr id="11" name="Rectangle 10"/>
            <p:cNvSpPr/>
            <p:nvPr/>
          </p:nvSpPr>
          <p:spPr>
            <a:xfrm>
              <a:off x="2913321" y="1158949"/>
              <a:ext cx="1892300" cy="967105"/>
            </a:xfrm>
            <a:prstGeom prst="rect">
              <a:avLst/>
            </a:prstGeom>
            <a:solidFill>
              <a:srgbClr val="3660AC"/>
            </a:solidFill>
          </p:spPr>
          <p:style>
            <a:lnRef idx="3">
              <a:schemeClr val="lt1"/>
            </a:lnRef>
            <a:fillRef idx="1">
              <a:schemeClr val="accent5"/>
            </a:fillRef>
            <a:effectRef idx="1">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fa-IR" sz="2000">
                  <a:effectLst/>
                  <a:ea typeface="Calibri" panose="020F0502020204030204" pitchFamily="34" charset="0"/>
                  <a:cs typeface="B Zar" panose="00000400000000000000" pitchFamily="2" charset="-78"/>
                </a:rPr>
                <a:t>مقاوم باشید</a:t>
              </a:r>
              <a:endParaRPr lang="en-US" sz="1100">
                <a:effectLst/>
                <a:ea typeface="Calibri" panose="020F0502020204030204" pitchFamily="34" charset="0"/>
                <a:cs typeface="Arial" panose="020B0604020202020204" pitchFamily="34" charset="0"/>
              </a:endParaRPr>
            </a:p>
          </p:txBody>
        </p:sp>
        <p:sp>
          <p:nvSpPr>
            <p:cNvPr id="12" name="Rectangle 11"/>
            <p:cNvSpPr/>
            <p:nvPr/>
          </p:nvSpPr>
          <p:spPr>
            <a:xfrm>
              <a:off x="967563" y="1148316"/>
              <a:ext cx="1892300" cy="967105"/>
            </a:xfrm>
            <a:prstGeom prst="rect">
              <a:avLst/>
            </a:prstGeom>
            <a:solidFill>
              <a:srgbClr val="3660AC"/>
            </a:solidFill>
          </p:spPr>
          <p:style>
            <a:lnRef idx="3">
              <a:schemeClr val="lt1"/>
            </a:lnRef>
            <a:fillRef idx="1">
              <a:schemeClr val="accent5"/>
            </a:fillRef>
            <a:effectRef idx="1">
              <a:schemeClr val="accent5"/>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rtl="1">
                <a:lnSpc>
                  <a:spcPct val="107000"/>
                </a:lnSpc>
                <a:spcBef>
                  <a:spcPts val="0"/>
                </a:spcBef>
                <a:spcAft>
                  <a:spcPts val="800"/>
                </a:spcAft>
              </a:pPr>
              <a:r>
                <a:rPr lang="fa-IR" sz="2000">
                  <a:effectLst/>
                  <a:ea typeface="Calibri" panose="020F0502020204030204" pitchFamily="34" charset="0"/>
                  <a:cs typeface="B Zar" panose="00000400000000000000" pitchFamily="2" charset="-78"/>
                </a:rPr>
                <a:t>کلید اصلی ارتباط بهتر است</a:t>
              </a:r>
              <a:endParaRPr lang="en-US" sz="1100">
                <a:effectLst/>
                <a:ea typeface="Calibri" panose="020F0502020204030204" pitchFamily="34" charset="0"/>
                <a:cs typeface="Arial" panose="020B0604020202020204" pitchFamily="34" charset="0"/>
              </a:endParaRPr>
            </a:p>
          </p:txBody>
        </p:sp>
      </p:grpSp>
      <p:pic>
        <p:nvPicPr>
          <p:cNvPr id="3" name="Voice 016">
            <a:hlinkClick r:id="" action="ppaction://media"/>
          </p:cNvPr>
          <p:cNvPicPr>
            <a:picLocks noChangeAspect="1"/>
          </p:cNvPicPr>
          <p:nvPr>
            <a:audioFile r:link="rId1"/>
            <p:extLst>
              <p:ext uri="{DAA4B4D4-6D71-4841-9C94-3DE7FCFB9230}">
                <p14:media xmlns:p14="http://schemas.microsoft.com/office/powerpoint/2010/main" r:embed="rId2">
                  <p14:trim st="507200" end="97914.0589"/>
                </p14:media>
              </p:ext>
            </p:extLst>
          </p:nvPr>
        </p:nvPicPr>
        <p:blipFill>
          <a:blip r:embed="rId4"/>
          <a:stretch>
            <a:fillRect/>
          </a:stretch>
        </p:blipFill>
        <p:spPr>
          <a:xfrm>
            <a:off x="11200327" y="6124977"/>
            <a:ext cx="609600" cy="609600"/>
          </a:xfrm>
          <a:prstGeom prst="rect">
            <a:avLst/>
          </a:prstGeom>
        </p:spPr>
      </p:pic>
    </p:spTree>
    <p:extLst>
      <p:ext uri="{BB962C8B-B14F-4D97-AF65-F5344CB8AC3E}">
        <p14:creationId xmlns:p14="http://schemas.microsoft.com/office/powerpoint/2010/main" val="220970330"/>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8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2">
            <a:alphaModFix amt="50000"/>
          </a:blip>
          <a:srcRect b="15730"/>
          <a:stretch/>
        </p:blipFill>
        <p:spPr>
          <a:xfrm>
            <a:off x="20" y="10"/>
            <a:ext cx="12191980" cy="6857990"/>
          </a:xfrm>
          <a:prstGeom prst="rect">
            <a:avLst/>
          </a:prstGeom>
        </p:spPr>
      </p:pic>
      <p:sp>
        <p:nvSpPr>
          <p:cNvPr id="6" name="Title 1">
            <a:extLst>
              <a:ext uri="{FF2B5EF4-FFF2-40B4-BE49-F238E27FC236}">
                <a16:creationId xmlns:a16="http://schemas.microsoft.com/office/drawing/2014/main" id="{226AE06C-CFD8-4FEF-B40F-369A5B066269}"/>
              </a:ext>
            </a:extLst>
          </p:cNvPr>
          <p:cNvSpPr txBox="1">
            <a:spLocks/>
          </p:cNvSpPr>
          <p:nvPr/>
        </p:nvSpPr>
        <p:spPr>
          <a:xfrm>
            <a:off x="769031" y="1730333"/>
            <a:ext cx="9610578" cy="19108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pPr algn="ctr" rtl="1">
              <a:lnSpc>
                <a:spcPct val="150000"/>
              </a:lnSpc>
            </a:pPr>
            <a:r>
              <a:rPr lang="fa-IR" sz="3600" b="1" dirty="0" smtClean="0">
                <a:cs typeface="B Zar" panose="00000400000000000000" pitchFamily="2" charset="-78"/>
              </a:rPr>
              <a:t>جمع بندی و پیشنهادات </a:t>
            </a:r>
          </a:p>
        </p:txBody>
      </p:sp>
      <p:sp>
        <p:nvSpPr>
          <p:cNvPr id="4" name="Rounded Rectangle 3"/>
          <p:cNvSpPr/>
          <p:nvPr/>
        </p:nvSpPr>
        <p:spPr>
          <a:xfrm>
            <a:off x="2897747" y="3155324"/>
            <a:ext cx="5267459" cy="51515"/>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64430785"/>
      </p:ext>
    </p:extLst>
  </p:cSld>
  <p:clrMapOvr>
    <a:masterClrMapping/>
  </p:clrMapOvr>
  <mc:AlternateContent xmlns:mc="http://schemas.openxmlformats.org/markup-compatibility/2006" xmlns:p14="http://schemas.microsoft.com/office/powerpoint/2010/main">
    <mc:Choice Requires="p14">
      <p:transition spd="slow" p14:dur="2000" advTm="3296"/>
    </mc:Choice>
    <mc:Fallback xmlns="">
      <p:transition spd="slow" advTm="3296"/>
    </mc:Fallback>
  </mc:AlternateContent>
  <p:timing>
    <p:tnLst>
      <p:par>
        <p:cTn id="1" dur="indefinite" restart="never" nodeType="tmRoot"/>
      </p:par>
    </p:tnLst>
  </p:timing>
  <p:extLst mod="1">
    <p:ext uri="{E180D4A7-C9FB-4DFB-919C-405C955672EB}">
      <p14:showEvtLst xmlns:p14="http://schemas.microsoft.com/office/powerpoint/2010/main">
        <p14:playEvt time="1" objId="3"/>
        <p14:stopEvt time="3296" objId="3"/>
      </p14:showEvtLst>
    </p:ext>
  </p:extLs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جمع بندی</a:t>
            </a:r>
            <a:endParaRPr lang="en-US" sz="3600" b="1" dirty="0">
              <a:cs typeface="B Zar" panose="00000400000000000000" pitchFamily="2" charset="-78"/>
            </a:endParaRPr>
          </a:p>
        </p:txBody>
      </p:sp>
      <p:sp>
        <p:nvSpPr>
          <p:cNvPr id="7" name="Content Placeholder 2"/>
          <p:cNvSpPr>
            <a:spLocks noGrp="1"/>
          </p:cNvSpPr>
          <p:nvPr>
            <p:ph idx="1"/>
          </p:nvPr>
        </p:nvSpPr>
        <p:spPr>
          <a:xfrm>
            <a:off x="1282247" y="1967405"/>
            <a:ext cx="8596668" cy="2881490"/>
          </a:xfrm>
        </p:spPr>
        <p:txBody>
          <a:bodyPr>
            <a:normAutofit/>
          </a:bodyPr>
          <a:lstStyle/>
          <a:p>
            <a:pPr marL="0" indent="0" algn="just" rtl="1">
              <a:lnSpc>
                <a:spcPct val="150000"/>
              </a:lnSpc>
              <a:buNone/>
            </a:pPr>
            <a:r>
              <a:rPr lang="ar-SA" sz="1600" b="1" dirty="0" smtClean="0">
                <a:cs typeface="B Zar" panose="00000400000000000000" pitchFamily="2" charset="-78"/>
              </a:rPr>
              <a:t>روش‌های </a:t>
            </a:r>
            <a:r>
              <a:rPr lang="ar-SA" sz="1600" b="1" dirty="0">
                <a:cs typeface="B Zar" panose="00000400000000000000" pitchFamily="2" charset="-78"/>
              </a:rPr>
              <a:t>چابک بر مشارکت فعال مشتری از ابتدای فرآیند تمرکز دارند، بازخورد و بازتاب را تسهیل می‌کنند. با کمک این فرآیند توسعه روان‌تر می‌شود و به‌احتمال‌زیاد به نتیجه رضایت بخشی ختم می‌شود.</a:t>
            </a:r>
            <a:endParaRPr lang="en-US" sz="1600" b="1" dirty="0">
              <a:cs typeface="B Zar" panose="00000400000000000000" pitchFamily="2" charset="-78"/>
            </a:endParaRPr>
          </a:p>
          <a:p>
            <a:pPr marL="0" indent="0" algn="just" rtl="1">
              <a:lnSpc>
                <a:spcPct val="150000"/>
              </a:lnSpc>
              <a:buNone/>
            </a:pPr>
            <a:r>
              <a:rPr lang="ar-SA" sz="1600" b="1" dirty="0" smtClean="0">
                <a:cs typeface="B Zar" panose="00000400000000000000" pitchFamily="2" charset="-78"/>
              </a:rPr>
              <a:t>هدف </a:t>
            </a:r>
            <a:r>
              <a:rPr lang="ar-SA" sz="1600" b="1" dirty="0">
                <a:cs typeface="B Zar" panose="00000400000000000000" pitchFamily="2" charset="-78"/>
              </a:rPr>
              <a:t>روش‌های چابک پذیرش و مدیریت مؤثر تغییر </a:t>
            </a:r>
            <a:r>
              <a:rPr lang="ar-SA" sz="1600" b="1" dirty="0" smtClean="0">
                <a:cs typeface="B Zar" panose="00000400000000000000" pitchFamily="2" charset="-78"/>
              </a:rPr>
              <a:t>است.</a:t>
            </a:r>
            <a:endParaRPr lang="en-US" sz="1600" b="1" dirty="0">
              <a:cs typeface="B Zar" panose="00000400000000000000" pitchFamily="2" charset="-78"/>
            </a:endParaRPr>
          </a:p>
          <a:p>
            <a:pPr marL="0" indent="0" algn="just" rtl="1">
              <a:lnSpc>
                <a:spcPct val="150000"/>
              </a:lnSpc>
              <a:buNone/>
            </a:pPr>
            <a:r>
              <a:rPr lang="ar-SA" sz="1600" b="1" dirty="0">
                <a:cs typeface="B Zar" panose="00000400000000000000" pitchFamily="2" charset="-78"/>
              </a:rPr>
              <a:t>سوءتفاهم‌ها و بازخوردهای تأخیری در ارتباطات منجر به مشکلات مربوط به اعتماد در بین کارکنان می‌شود.</a:t>
            </a:r>
            <a:endParaRPr lang="fa-IR" sz="1600" b="1" dirty="0">
              <a:cs typeface="B Zar" panose="00000400000000000000" pitchFamily="2" charset="-78"/>
            </a:endParaRPr>
          </a:p>
          <a:p>
            <a:pPr marL="0" indent="0" algn="just" rtl="1">
              <a:lnSpc>
                <a:spcPct val="150000"/>
              </a:lnSpc>
              <a:buNone/>
            </a:pPr>
            <a:r>
              <a:rPr lang="ar-SA" sz="1600" b="1" dirty="0">
                <a:cs typeface="B Zar" panose="00000400000000000000" pitchFamily="2" charset="-78"/>
              </a:rPr>
              <a:t>راه‌حل‌های مقابله با مشکلات ارتباطی و اعتماد، بهبود ارتباطات، انجام ملاقات‌های مکرر، انجام تعهدات، فراهم کردن محیط </a:t>
            </a:r>
            <a:r>
              <a:rPr lang="ar-SA" sz="1600" b="1" dirty="0" smtClean="0">
                <a:cs typeface="B Zar" panose="00000400000000000000" pitchFamily="2" charset="-78"/>
              </a:rPr>
              <a:t>کاری خوب </a:t>
            </a:r>
            <a:r>
              <a:rPr lang="ar-SA" sz="1600" b="1" dirty="0">
                <a:cs typeface="B Zar" panose="00000400000000000000" pitchFamily="2" charset="-78"/>
              </a:rPr>
              <a:t>است. </a:t>
            </a:r>
          </a:p>
        </p:txBody>
      </p:sp>
      <p:sp>
        <p:nvSpPr>
          <p:cNvPr id="3" name="Wave 2"/>
          <p:cNvSpPr/>
          <p:nvPr/>
        </p:nvSpPr>
        <p:spPr>
          <a:xfrm>
            <a:off x="1107585" y="4610634"/>
            <a:ext cx="8886422" cy="1403798"/>
          </a:xfrm>
          <a:prstGeom prst="wav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ar-SA" sz="1600" b="1" dirty="0">
                <a:cs typeface="B Zar" panose="00000400000000000000" pitchFamily="2" charset="-78"/>
              </a:rPr>
              <a:t>ازآنجایی‌که اعتماد و ارتباط یک جاده دوطرفه است، اعتماد یک‌طرف به ایجاد اعتماد در طرف دیگر نیز کمک می‌کند. </a:t>
            </a:r>
            <a:endParaRPr lang="en-US" sz="1600" b="1" dirty="0">
              <a:cs typeface="B Zar" panose="00000400000000000000" pitchFamily="2" charset="-78"/>
            </a:endParaRPr>
          </a:p>
        </p:txBody>
      </p:sp>
      <p:pic>
        <p:nvPicPr>
          <p:cNvPr id="6" name="Voice 016">
            <a:hlinkClick r:id="" action="ppaction://media"/>
          </p:cNvPr>
          <p:cNvPicPr>
            <a:picLocks noChangeAspect="1"/>
          </p:cNvPicPr>
          <p:nvPr>
            <a:audioFile r:link="rId1"/>
            <p:extLst>
              <p:ext uri="{DAA4B4D4-6D71-4841-9C94-3DE7FCFB9230}">
                <p14:media xmlns:p14="http://schemas.microsoft.com/office/powerpoint/2010/main" r:embed="rId2">
                  <p14:trim st="544000" end="37114.0589"/>
                </p14:media>
              </p:ext>
            </p:extLst>
          </p:nvPr>
        </p:nvPicPr>
        <p:blipFill>
          <a:blip r:embed="rId5"/>
          <a:stretch>
            <a:fillRect/>
          </a:stretch>
        </p:blipFill>
        <p:spPr>
          <a:xfrm>
            <a:off x="11161690" y="6112099"/>
            <a:ext cx="609600" cy="609600"/>
          </a:xfrm>
          <a:prstGeom prst="rect">
            <a:avLst/>
          </a:prstGeom>
        </p:spPr>
      </p:pic>
    </p:spTree>
    <p:extLst>
      <p:ext uri="{BB962C8B-B14F-4D97-AF65-F5344CB8AC3E}">
        <p14:creationId xmlns:p14="http://schemas.microsoft.com/office/powerpoint/2010/main" val="3999200053"/>
      </p:ext>
    </p:extLst>
  </p:cSld>
  <p:clrMapOvr>
    <a:masterClrMapping/>
  </p:clrMapOvr>
  <mc:AlternateContent xmlns:mc="http://schemas.openxmlformats.org/markup-compatibility/2006" xmlns:p14="http://schemas.microsoft.com/office/powerpoint/2010/main">
    <mc:Choice Requires="p14">
      <p:transition spd="slow" p14:dur="2000" advTm="37553"/>
    </mc:Choice>
    <mc:Fallback xmlns="">
      <p:transition spd="slow" advTm="375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980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extLst mod="1">
    <p:ext uri="{E180D4A7-C9FB-4DFB-919C-405C955672EB}">
      <p14:showEvtLst xmlns:p14="http://schemas.microsoft.com/office/powerpoint/2010/main">
        <p14:playEvt time="1" objId="4"/>
        <p14:stopEvt time="36938" objId="4"/>
      </p14:showEvtLst>
    </p:ext>
  </p:extLs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پیشنهادات و کارهای آینده</a:t>
            </a:r>
            <a:endParaRPr lang="en-US" sz="3600" b="1" dirty="0">
              <a:cs typeface="B Zar" panose="00000400000000000000" pitchFamily="2" charset="-78"/>
            </a:endParaRPr>
          </a:p>
        </p:txBody>
      </p:sp>
      <p:sp>
        <p:nvSpPr>
          <p:cNvPr id="7" name="Content Placeholder 2"/>
          <p:cNvSpPr>
            <a:spLocks noGrp="1"/>
          </p:cNvSpPr>
          <p:nvPr>
            <p:ph idx="1"/>
          </p:nvPr>
        </p:nvSpPr>
        <p:spPr>
          <a:xfrm>
            <a:off x="1282247" y="2160589"/>
            <a:ext cx="8596668" cy="2050803"/>
          </a:xfrm>
        </p:spPr>
        <p:txBody>
          <a:bodyPr>
            <a:noAutofit/>
          </a:bodyPr>
          <a:lstStyle/>
          <a:p>
            <a:pPr marL="0" indent="0" algn="just" rtl="1">
              <a:lnSpc>
                <a:spcPct val="150000"/>
              </a:lnSpc>
              <a:buNone/>
            </a:pPr>
            <a:r>
              <a:rPr lang="ar-SA" b="1" dirty="0" smtClean="0">
                <a:cs typeface="B Zar" panose="00000400000000000000" pitchFamily="2" charset="-78"/>
              </a:rPr>
              <a:t>این </a:t>
            </a:r>
            <a:r>
              <a:rPr lang="ar-SA" b="1" dirty="0">
                <a:cs typeface="B Zar" panose="00000400000000000000" pitchFamily="2" charset="-78"/>
              </a:rPr>
              <a:t>پایان‌نامه مسائل ارتباطی و اعتماد را در شرکت‌ها با پیروی از تکنیک چابک را موردبحث قرار داد و این موضوعات را از محیط فعلی و همچنین از </a:t>
            </a:r>
            <a:r>
              <a:rPr lang="ar-SA" b="1" dirty="0" smtClean="0">
                <a:cs typeface="B Zar" panose="00000400000000000000" pitchFamily="2" charset="-78"/>
              </a:rPr>
              <a:t>تحقیقات </a:t>
            </a:r>
            <a:r>
              <a:rPr lang="ar-SA" b="1" dirty="0">
                <a:cs typeface="B Zar" panose="00000400000000000000" pitchFamily="2" charset="-78"/>
              </a:rPr>
              <a:t>به دست آورد. جنبه اطمینان از اعتمادبه‌نفس و درک خود از یک مسئله، در این تحقیق موردبحث قرار نگرفته است. بررسی چگونگی اطمینان از اعتمادبه‌نفس و درک خود از یک مسئله، ممکن است تحقیق جالبی باشد.</a:t>
            </a:r>
            <a:endParaRPr lang="en-US" b="1" dirty="0">
              <a:cs typeface="B Zar" panose="00000400000000000000" pitchFamily="2" charset="-78"/>
            </a:endParaRPr>
          </a:p>
        </p:txBody>
      </p:sp>
      <p:pic>
        <p:nvPicPr>
          <p:cNvPr id="3" name="Voice 016">
            <a:hlinkClick r:id="" action="ppaction://media"/>
          </p:cNvPr>
          <p:cNvPicPr>
            <a:picLocks noChangeAspect="1"/>
          </p:cNvPicPr>
          <p:nvPr>
            <a:audioFile r:link="rId1"/>
            <p:extLst>
              <p:ext uri="{DAA4B4D4-6D71-4841-9C94-3DE7FCFB9230}">
                <p14:media xmlns:p14="http://schemas.microsoft.com/office/powerpoint/2010/main" r:embed="rId2">
                  <p14:trim st="603800" end="3914.0589"/>
                </p14:media>
              </p:ext>
            </p:extLst>
          </p:nvPr>
        </p:nvPicPr>
        <p:blipFill>
          <a:blip r:embed="rId5"/>
          <a:stretch>
            <a:fillRect/>
          </a:stretch>
        </p:blipFill>
        <p:spPr>
          <a:xfrm>
            <a:off x="11200327" y="6073462"/>
            <a:ext cx="609600" cy="609600"/>
          </a:xfrm>
          <a:prstGeom prst="rect">
            <a:avLst/>
          </a:prstGeom>
        </p:spPr>
      </p:pic>
    </p:spTree>
    <p:extLst>
      <p:ext uri="{BB962C8B-B14F-4D97-AF65-F5344CB8AC3E}">
        <p14:creationId xmlns:p14="http://schemas.microsoft.com/office/powerpoint/2010/main" val="1472233877"/>
      </p:ext>
    </p:extLst>
  </p:cSld>
  <p:clrMapOvr>
    <a:masterClrMapping/>
  </p:clrMapOvr>
  <mc:AlternateContent xmlns:mc="http://schemas.openxmlformats.org/markup-compatibility/2006" xmlns:p14="http://schemas.microsoft.com/office/powerpoint/2010/main">
    <mc:Choice Requires="p14">
      <p:transition spd="slow" p14:dur="2000" advTm="40991"/>
    </mc:Choice>
    <mc:Fallback xmlns="">
      <p:transition spd="slow" advTm="40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2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40434" objId="4"/>
      </p14:showEvtLst>
    </p:ext>
  </p:extLs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6" name="Title 1">
            <a:extLst>
              <a:ext uri="{FF2B5EF4-FFF2-40B4-BE49-F238E27FC236}">
                <a16:creationId xmlns:a16="http://schemas.microsoft.com/office/drawing/2014/main" id="{226AE06C-CFD8-4FEF-B40F-369A5B066269}"/>
              </a:ext>
            </a:extLst>
          </p:cNvPr>
          <p:cNvSpPr txBox="1">
            <a:spLocks/>
          </p:cNvSpPr>
          <p:nvPr/>
        </p:nvSpPr>
        <p:spPr>
          <a:xfrm>
            <a:off x="769031" y="1730333"/>
            <a:ext cx="9610578" cy="19108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pPr algn="ctr" rtl="1">
              <a:lnSpc>
                <a:spcPct val="150000"/>
              </a:lnSpc>
            </a:pPr>
            <a:r>
              <a:rPr lang="fa-IR" sz="3600" b="1" dirty="0" smtClean="0">
                <a:cs typeface="B Zar" panose="00000400000000000000" pitchFamily="2" charset="-78"/>
              </a:rPr>
              <a:t>با تشکر از توجه شما</a:t>
            </a:r>
          </a:p>
        </p:txBody>
      </p:sp>
      <p:sp>
        <p:nvSpPr>
          <p:cNvPr id="4" name="Rounded Rectangle 3"/>
          <p:cNvSpPr/>
          <p:nvPr/>
        </p:nvSpPr>
        <p:spPr>
          <a:xfrm>
            <a:off x="2897747" y="3155324"/>
            <a:ext cx="5267459" cy="51515"/>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2" name="Voice 016">
            <a:hlinkClick r:id="" action="ppaction://media"/>
          </p:cNvPr>
          <p:cNvPicPr>
            <a:picLocks noChangeAspect="1"/>
          </p:cNvPicPr>
          <p:nvPr>
            <a:audioFile r:link="rId1"/>
            <p:extLst>
              <p:ext uri="{DAA4B4D4-6D71-4841-9C94-3DE7FCFB9230}">
                <p14:media xmlns:p14="http://schemas.microsoft.com/office/powerpoint/2010/main" r:embed="rId2">
                  <p14:trim st="637000"/>
                </p14:media>
              </p:ext>
            </p:extLst>
          </p:nvPr>
        </p:nvPicPr>
        <p:blipFill>
          <a:blip r:embed="rId5"/>
          <a:stretch>
            <a:fillRect/>
          </a:stretch>
        </p:blipFill>
        <p:spPr>
          <a:xfrm>
            <a:off x="11238964" y="6047704"/>
            <a:ext cx="609600" cy="609600"/>
          </a:xfrm>
          <a:prstGeom prst="rect">
            <a:avLst/>
          </a:prstGeom>
        </p:spPr>
      </p:pic>
    </p:spTree>
    <p:extLst>
      <p:ext uri="{BB962C8B-B14F-4D97-AF65-F5344CB8AC3E}">
        <p14:creationId xmlns:p14="http://schemas.microsoft.com/office/powerpoint/2010/main" val="823688585"/>
      </p:ext>
    </p:extLst>
  </p:cSld>
  <p:clrMapOvr>
    <a:masterClrMapping/>
  </p:clrMapOvr>
  <mc:AlternateContent xmlns:mc="http://schemas.openxmlformats.org/markup-compatibility/2006" xmlns:p14="http://schemas.microsoft.com/office/powerpoint/2010/main">
    <mc:Choice Requires="p14">
      <p:transition spd="slow" p14:dur="2000" advTm="3228"/>
    </mc:Choice>
    <mc:Fallback xmlns="">
      <p:transition spd="slow" advTm="32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mod="1">
    <p:ext uri="{E180D4A7-C9FB-4DFB-919C-405C955672EB}">
      <p14:showEvtLst xmlns:p14="http://schemas.microsoft.com/office/powerpoint/2010/main">
        <p14:playEvt time="1" objId="3"/>
        <p14:stopEvt time="3228" objId="3"/>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7" name="Content Placeholder 2"/>
          <p:cNvSpPr>
            <a:spLocks noGrp="1"/>
          </p:cNvSpPr>
          <p:nvPr>
            <p:ph idx="1"/>
          </p:nvPr>
        </p:nvSpPr>
        <p:spPr>
          <a:xfrm>
            <a:off x="1211907" y="1006087"/>
            <a:ext cx="8596668" cy="5190024"/>
          </a:xfrm>
        </p:spPr>
        <p:txBody>
          <a:bodyPr>
            <a:normAutofit/>
          </a:bodyPr>
          <a:lstStyle/>
          <a:p>
            <a:pPr marL="0" indent="0" algn="ctr" rtl="1">
              <a:buNone/>
            </a:pPr>
            <a:r>
              <a:rPr lang="fa-IR" sz="2000" b="1" dirty="0">
                <a:latin typeface="Calibri" panose="020F0502020204030204" pitchFamily="34" charset="0"/>
                <a:ea typeface="Calibri" panose="020F0502020204030204" pitchFamily="34" charset="0"/>
                <a:cs typeface="B Zar" panose="00000400000000000000" pitchFamily="2" charset="-78"/>
              </a:rPr>
              <a:t>استاد </a:t>
            </a:r>
            <a:r>
              <a:rPr lang="fa-IR" sz="2000" b="1" dirty="0" smtClean="0">
                <a:latin typeface="Calibri" panose="020F0502020204030204" pitchFamily="34" charset="0"/>
                <a:ea typeface="Calibri" panose="020F0502020204030204" pitchFamily="34" charset="0"/>
                <a:cs typeface="B Zar" panose="00000400000000000000" pitchFamily="2" charset="-78"/>
              </a:rPr>
              <a:t>راهنما</a:t>
            </a:r>
            <a:endParaRPr lang="en-US" sz="20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1500" b="1" dirty="0">
                <a:latin typeface="Calibri" panose="020F0502020204030204" pitchFamily="34" charset="0"/>
                <a:ea typeface="Calibri" panose="020F0502020204030204" pitchFamily="34" charset="0"/>
                <a:cs typeface="B Zar" panose="00000400000000000000" pitchFamily="2" charset="-78"/>
              </a:rPr>
              <a:t> </a:t>
            </a:r>
            <a:endParaRPr lang="en-US" sz="15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800" b="1" dirty="0">
                <a:latin typeface="Calibri" panose="020F0502020204030204" pitchFamily="34" charset="0"/>
                <a:ea typeface="Calibri" panose="020F0502020204030204" pitchFamily="34" charset="0"/>
                <a:cs typeface="B Zar" panose="00000400000000000000" pitchFamily="2" charset="-78"/>
              </a:rPr>
              <a:t>دکتر سيدعلي </a:t>
            </a:r>
            <a:r>
              <a:rPr lang="fa-IR" sz="2800" b="1" dirty="0" smtClean="0">
                <a:latin typeface="Calibri" panose="020F0502020204030204" pitchFamily="34" charset="0"/>
                <a:ea typeface="Calibri" panose="020F0502020204030204" pitchFamily="34" charset="0"/>
                <a:cs typeface="B Zar" panose="00000400000000000000" pitchFamily="2" charset="-78"/>
              </a:rPr>
              <a:t>رضوي ابراهیمی</a:t>
            </a:r>
            <a:endParaRPr lang="en-US" sz="2800" b="1"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endParaRPr lang="fa-IR" sz="2800" b="1" dirty="0" smtClean="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1500" b="1" dirty="0">
                <a:latin typeface="Calibri" panose="020F0502020204030204" pitchFamily="34" charset="0"/>
                <a:ea typeface="Calibri" panose="020F0502020204030204" pitchFamily="34" charset="0"/>
                <a:cs typeface="B Zar" panose="00000400000000000000" pitchFamily="2" charset="-78"/>
              </a:rPr>
              <a:t> </a:t>
            </a:r>
            <a:endParaRPr lang="en-US" sz="15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000" b="1" dirty="0" smtClean="0">
                <a:latin typeface="Calibri" panose="020F0502020204030204" pitchFamily="34" charset="0"/>
                <a:ea typeface="Calibri" panose="020F0502020204030204" pitchFamily="34" charset="0"/>
                <a:cs typeface="B Zar" panose="00000400000000000000" pitchFamily="2" charset="-78"/>
              </a:rPr>
              <a:t>نگارنده</a:t>
            </a:r>
            <a:endParaRPr lang="en-US" sz="20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1500" b="1" dirty="0">
                <a:latin typeface="Calibri" panose="020F0502020204030204" pitchFamily="34" charset="0"/>
                <a:ea typeface="Calibri" panose="020F0502020204030204" pitchFamily="34" charset="0"/>
                <a:cs typeface="B Zar" panose="00000400000000000000" pitchFamily="2" charset="-78"/>
              </a:rPr>
              <a:t> </a:t>
            </a:r>
            <a:endParaRPr lang="en-US" sz="15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400" b="1" dirty="0" smtClean="0">
                <a:latin typeface="Calibri" panose="020F0502020204030204" pitchFamily="34" charset="0"/>
                <a:ea typeface="Calibri" panose="020F0502020204030204" pitchFamily="34" charset="0"/>
                <a:cs typeface="B Zar" panose="00000400000000000000" pitchFamily="2" charset="-78"/>
              </a:rPr>
              <a:t>مریم سادات موردگر</a:t>
            </a:r>
            <a:endParaRPr lang="en-US" sz="24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en-US" sz="2800" b="1" dirty="0">
                <a:latin typeface="Calibri" panose="020F0502020204030204" pitchFamily="34" charset="0"/>
                <a:ea typeface="Calibri" panose="020F0502020204030204" pitchFamily="34" charset="0"/>
                <a:cs typeface="B Zar" panose="00000400000000000000" pitchFamily="2" charset="-78"/>
              </a:rPr>
              <a:t> </a:t>
            </a:r>
            <a:endParaRPr lang="fa-IR" sz="2800" b="1" dirty="0" smtClean="0">
              <a:latin typeface="Calibri" panose="020F0502020204030204" pitchFamily="34" charset="0"/>
              <a:ea typeface="Calibri" panose="020F0502020204030204" pitchFamily="34" charset="0"/>
              <a:cs typeface="B Zar" panose="00000400000000000000" pitchFamily="2" charset="-78"/>
            </a:endParaRPr>
          </a:p>
          <a:p>
            <a:pPr marL="0" indent="0" algn="ctr" rtl="1">
              <a:buNone/>
            </a:pPr>
            <a:endParaRPr lang="en-US" sz="1500" dirty="0">
              <a:latin typeface="Calibri" panose="020F0502020204030204" pitchFamily="34" charset="0"/>
              <a:ea typeface="Calibri" panose="020F0502020204030204" pitchFamily="34" charset="0"/>
              <a:cs typeface="B Zar" panose="00000400000000000000" pitchFamily="2" charset="-78"/>
            </a:endParaRPr>
          </a:p>
          <a:p>
            <a:pPr marL="0" indent="0" algn="ctr" rtl="1">
              <a:buNone/>
            </a:pPr>
            <a:r>
              <a:rPr lang="fa-IR" sz="2400" b="1" dirty="0" smtClean="0">
                <a:latin typeface="Calibri" panose="020F0502020204030204" pitchFamily="34" charset="0"/>
                <a:ea typeface="Calibri" panose="020F0502020204030204" pitchFamily="34" charset="0"/>
                <a:cs typeface="B Zar" panose="00000400000000000000" pitchFamily="2" charset="-78"/>
              </a:rPr>
              <a:t>فروردین و اردیبهشت 1401</a:t>
            </a:r>
            <a:endParaRPr lang="en-US" sz="2400" b="1" dirty="0">
              <a:latin typeface="Calibri" panose="020F0502020204030204" pitchFamily="34" charset="0"/>
              <a:ea typeface="Calibri" panose="020F0502020204030204" pitchFamily="34" charset="0"/>
              <a:cs typeface="B Zar" panose="00000400000000000000" pitchFamily="2" charset="-78"/>
            </a:endParaRPr>
          </a:p>
          <a:p>
            <a:pPr marL="0" indent="0" algn="r">
              <a:buNone/>
            </a:pPr>
            <a:endParaRPr lang="en-US" sz="2800" dirty="0"/>
          </a:p>
        </p:txBody>
      </p:sp>
      <p:pic>
        <p:nvPicPr>
          <p:cNvPr id="2" name="Voice 015">
            <a:hlinkClick r:id="" action="ppaction://media"/>
          </p:cNvPr>
          <p:cNvPicPr>
            <a:picLocks noChangeAspect="1"/>
          </p:cNvPicPr>
          <p:nvPr>
            <a:audioFile r:link="rId1"/>
            <p:extLst>
              <p:ext uri="{DAA4B4D4-6D71-4841-9C94-3DE7FCFB9230}">
                <p14:media xmlns:p14="http://schemas.microsoft.com/office/powerpoint/2010/main" r:embed="rId2">
                  <p14:trim st="29000" end="254783.6961"/>
                </p14:media>
              </p:ext>
            </p:extLst>
          </p:nvPr>
        </p:nvPicPr>
        <p:blipFill>
          <a:blip r:embed="rId5"/>
          <a:stretch>
            <a:fillRect/>
          </a:stretch>
        </p:blipFill>
        <p:spPr>
          <a:xfrm>
            <a:off x="11213205" y="6073462"/>
            <a:ext cx="609600" cy="609600"/>
          </a:xfrm>
          <a:prstGeom prst="rect">
            <a:avLst/>
          </a:prstGeom>
        </p:spPr>
      </p:pic>
    </p:spTree>
    <p:extLst>
      <p:ext uri="{BB962C8B-B14F-4D97-AF65-F5344CB8AC3E}">
        <p14:creationId xmlns:p14="http://schemas.microsoft.com/office/powerpoint/2010/main" val="1083768384"/>
      </p:ext>
    </p:extLst>
  </p:cSld>
  <p:clrMapOvr>
    <a:masterClrMapping/>
  </p:clrMapOvr>
  <mc:AlternateContent xmlns:mc="http://schemas.openxmlformats.org/markup-compatibility/2006" xmlns:p14="http://schemas.microsoft.com/office/powerpoint/2010/main">
    <mc:Choice Requires="p14">
      <p:transition spd="slow" p14:dur="2000" advTm="11987"/>
    </mc:Choice>
    <mc:Fallback xmlns="">
      <p:transition spd="slow" advTm="119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2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mod="1">
    <p:ext uri="{E180D4A7-C9FB-4DFB-919C-405C955672EB}">
      <p14:showEvtLst xmlns:p14="http://schemas.microsoft.com/office/powerpoint/2010/main">
        <p14:playEvt time="0" objId="3"/>
        <p14:stopEvt time="11931" objId="3"/>
      </p14:showEvt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فهرست</a:t>
            </a:r>
            <a:endParaRPr lang="en-US" sz="3600" b="1" dirty="0">
              <a:cs typeface="B Zar" panose="00000400000000000000" pitchFamily="2" charset="-78"/>
            </a:endParaRPr>
          </a:p>
        </p:txBody>
      </p:sp>
      <p:sp>
        <p:nvSpPr>
          <p:cNvPr id="7" name="Content Placeholder 2"/>
          <p:cNvSpPr>
            <a:spLocks noGrp="1"/>
          </p:cNvSpPr>
          <p:nvPr>
            <p:ph idx="1"/>
          </p:nvPr>
        </p:nvSpPr>
        <p:spPr>
          <a:xfrm>
            <a:off x="3271231" y="2675747"/>
            <a:ext cx="4559123" cy="3880773"/>
          </a:xfrm>
        </p:spPr>
        <p:txBody>
          <a:bodyPr>
            <a:normAutofit/>
          </a:bodyPr>
          <a:lstStyle/>
          <a:p>
            <a:pPr algn="r" rtl="1">
              <a:lnSpc>
                <a:spcPct val="150000"/>
              </a:lnSpc>
              <a:buFont typeface="Wingdings" panose="05000000000000000000" pitchFamily="2" charset="2"/>
              <a:buChar char="Ø"/>
            </a:pPr>
            <a:r>
              <a:rPr lang="fa-IR" sz="2200" b="1" dirty="0">
                <a:solidFill>
                  <a:schemeClr val="tx1">
                    <a:lumMod val="75000"/>
                    <a:lumOff val="25000"/>
                  </a:schemeClr>
                </a:solidFill>
                <a:cs typeface="B Zar" panose="00000400000000000000" pitchFamily="2" charset="-78"/>
              </a:rPr>
              <a:t> </a:t>
            </a:r>
            <a:r>
              <a:rPr lang="fa-IR" sz="2200" b="1" dirty="0" smtClean="0">
                <a:solidFill>
                  <a:schemeClr val="tx1">
                    <a:lumMod val="75000"/>
                    <a:lumOff val="25000"/>
                  </a:schemeClr>
                </a:solidFill>
                <a:cs typeface="B Zar" panose="00000400000000000000" pitchFamily="2" charset="-78"/>
              </a:rPr>
              <a:t> تعریف مسئله و اهداف تحقیق</a:t>
            </a:r>
          </a:p>
          <a:p>
            <a:pPr algn="r" rtl="1">
              <a:lnSpc>
                <a:spcPct val="150000"/>
              </a:lnSpc>
              <a:buFont typeface="Wingdings" panose="05000000000000000000" pitchFamily="2" charset="2"/>
              <a:buChar char="Ø"/>
            </a:pPr>
            <a:r>
              <a:rPr lang="fa-IR" sz="2200" b="1" dirty="0">
                <a:solidFill>
                  <a:schemeClr val="tx1">
                    <a:lumMod val="75000"/>
                    <a:lumOff val="25000"/>
                  </a:schemeClr>
                </a:solidFill>
                <a:cs typeface="B Zar" panose="00000400000000000000" pitchFamily="2" charset="-78"/>
              </a:rPr>
              <a:t> </a:t>
            </a:r>
            <a:r>
              <a:rPr lang="fa-IR" sz="2200" b="1" dirty="0" smtClean="0">
                <a:solidFill>
                  <a:schemeClr val="tx1">
                    <a:lumMod val="75000"/>
                    <a:lumOff val="25000"/>
                  </a:schemeClr>
                </a:solidFill>
                <a:cs typeface="B Zar" panose="00000400000000000000" pitchFamily="2" charset="-78"/>
              </a:rPr>
              <a:t> نگاهی به متدولوژی‌های توسعه نرم‌افزار</a:t>
            </a:r>
          </a:p>
          <a:p>
            <a:pPr algn="r" rtl="1">
              <a:lnSpc>
                <a:spcPct val="150000"/>
              </a:lnSpc>
              <a:buFont typeface="Wingdings" panose="05000000000000000000" pitchFamily="2" charset="2"/>
              <a:buChar char="Ø"/>
            </a:pPr>
            <a:r>
              <a:rPr lang="fa-IR" sz="2200" b="1" dirty="0">
                <a:solidFill>
                  <a:schemeClr val="tx1">
                    <a:lumMod val="75000"/>
                    <a:lumOff val="25000"/>
                  </a:schemeClr>
                </a:solidFill>
                <a:cs typeface="B Zar" panose="00000400000000000000" pitchFamily="2" charset="-78"/>
              </a:rPr>
              <a:t> </a:t>
            </a:r>
            <a:r>
              <a:rPr lang="fa-IR" sz="2200" b="1" dirty="0" smtClean="0">
                <a:solidFill>
                  <a:schemeClr val="tx1">
                    <a:lumMod val="75000"/>
                    <a:lumOff val="25000"/>
                  </a:schemeClr>
                </a:solidFill>
                <a:cs typeface="B Zar" panose="00000400000000000000" pitchFamily="2" charset="-78"/>
              </a:rPr>
              <a:t> مروری </a:t>
            </a:r>
            <a:r>
              <a:rPr lang="fa-IR" sz="2200" b="1" dirty="0" smtClean="0">
                <a:solidFill>
                  <a:schemeClr val="tx1">
                    <a:lumMod val="75000"/>
                    <a:lumOff val="25000"/>
                  </a:schemeClr>
                </a:solidFill>
                <a:cs typeface="B Zar" panose="00000400000000000000" pitchFamily="2" charset="-78"/>
              </a:rPr>
              <a:t>برکارهای </a:t>
            </a:r>
            <a:r>
              <a:rPr lang="fa-IR" sz="2200" b="1" dirty="0" smtClean="0">
                <a:solidFill>
                  <a:schemeClr val="tx1">
                    <a:lumMod val="75000"/>
                    <a:lumOff val="25000"/>
                  </a:schemeClr>
                </a:solidFill>
                <a:cs typeface="B Zar" panose="00000400000000000000" pitchFamily="2" charset="-78"/>
              </a:rPr>
              <a:t>انجام شده</a:t>
            </a:r>
          </a:p>
          <a:p>
            <a:pPr algn="r" rtl="1">
              <a:lnSpc>
                <a:spcPct val="150000"/>
              </a:lnSpc>
              <a:buFont typeface="Wingdings" panose="05000000000000000000" pitchFamily="2" charset="2"/>
              <a:buChar char="Ø"/>
            </a:pPr>
            <a:r>
              <a:rPr lang="fa-IR" sz="2200" b="1" dirty="0">
                <a:solidFill>
                  <a:schemeClr val="tx1">
                    <a:lumMod val="75000"/>
                    <a:lumOff val="25000"/>
                  </a:schemeClr>
                </a:solidFill>
                <a:cs typeface="B Zar" panose="00000400000000000000" pitchFamily="2" charset="-78"/>
              </a:rPr>
              <a:t> </a:t>
            </a:r>
            <a:r>
              <a:rPr lang="fa-IR" sz="2200" b="1" dirty="0" smtClean="0">
                <a:solidFill>
                  <a:schemeClr val="tx1">
                    <a:lumMod val="75000"/>
                    <a:lumOff val="25000"/>
                  </a:schemeClr>
                </a:solidFill>
                <a:cs typeface="B Zar" panose="00000400000000000000" pitchFamily="2" charset="-78"/>
              </a:rPr>
              <a:t> جمع بندی و پیشنهادات</a:t>
            </a:r>
          </a:p>
        </p:txBody>
      </p:sp>
      <p:sp>
        <p:nvSpPr>
          <p:cNvPr id="3" name="Frame 2"/>
          <p:cNvSpPr/>
          <p:nvPr/>
        </p:nvSpPr>
        <p:spPr>
          <a:xfrm>
            <a:off x="2949260" y="2162662"/>
            <a:ext cx="5215943" cy="3761620"/>
          </a:xfrm>
          <a:prstGeom prst="frame">
            <a:avLst>
              <a:gd name="adj1" fmla="val 7270"/>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solidFill>
                <a:schemeClr val="tx1"/>
              </a:solidFill>
            </a:endParaRPr>
          </a:p>
        </p:txBody>
      </p:sp>
      <p:pic>
        <p:nvPicPr>
          <p:cNvPr id="4" name="Voice 015">
            <a:hlinkClick r:id="" action="ppaction://media"/>
          </p:cNvPr>
          <p:cNvPicPr>
            <a:picLocks noChangeAspect="1"/>
          </p:cNvPicPr>
          <p:nvPr>
            <a:audioFile r:link="rId1"/>
            <p:extLst>
              <p:ext uri="{DAA4B4D4-6D71-4841-9C94-3DE7FCFB9230}">
                <p14:media xmlns:p14="http://schemas.microsoft.com/office/powerpoint/2010/main" r:embed="rId2">
                  <p14:trim st="34200" end="237583.6961"/>
                </p14:media>
              </p:ext>
            </p:extLst>
          </p:nvPr>
        </p:nvPicPr>
        <p:blipFill>
          <a:blip r:embed="rId5"/>
          <a:stretch>
            <a:fillRect/>
          </a:stretch>
        </p:blipFill>
        <p:spPr>
          <a:xfrm>
            <a:off x="11264721" y="6137856"/>
            <a:ext cx="609600" cy="609600"/>
          </a:xfrm>
          <a:prstGeom prst="rect">
            <a:avLst/>
          </a:prstGeom>
        </p:spPr>
      </p:pic>
    </p:spTree>
    <p:extLst>
      <p:ext uri="{BB962C8B-B14F-4D97-AF65-F5344CB8AC3E}">
        <p14:creationId xmlns:p14="http://schemas.microsoft.com/office/powerpoint/2010/main" val="2930795557"/>
      </p:ext>
    </p:extLst>
  </p:cSld>
  <p:clrMapOvr>
    <a:masterClrMapping/>
  </p:clrMapOvr>
  <mc:AlternateContent xmlns:mc="http://schemas.openxmlformats.org/markup-compatibility/2006" xmlns:p14="http://schemas.microsoft.com/office/powerpoint/2010/main">
    <mc:Choice Requires="p14">
      <p:transition spd="slow" p14:dur="2000" advTm="29192"/>
    </mc:Choice>
    <mc:Fallback xmlns="">
      <p:transition spd="slow" advTm="291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extLst mod="1">
    <p:ext uri="{E180D4A7-C9FB-4DFB-919C-405C955672EB}">
      <p14:showEvtLst xmlns:p14="http://schemas.microsoft.com/office/powerpoint/2010/main">
        <p14:playEvt time="1" objId="6"/>
        <p14:stopEvt time="29176" objId="6"/>
      </p14:showEvt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6" name="Title 1">
            <a:extLst>
              <a:ext uri="{FF2B5EF4-FFF2-40B4-BE49-F238E27FC236}">
                <a16:creationId xmlns:a16="http://schemas.microsoft.com/office/drawing/2014/main" id="{226AE06C-CFD8-4FEF-B40F-369A5B066269}"/>
              </a:ext>
            </a:extLst>
          </p:cNvPr>
          <p:cNvSpPr txBox="1">
            <a:spLocks/>
          </p:cNvSpPr>
          <p:nvPr/>
        </p:nvSpPr>
        <p:spPr>
          <a:xfrm>
            <a:off x="769031" y="1730333"/>
            <a:ext cx="9610578" cy="19108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pPr algn="ctr" rtl="1">
              <a:lnSpc>
                <a:spcPct val="150000"/>
              </a:lnSpc>
            </a:pPr>
            <a:r>
              <a:rPr lang="fa-IR" sz="3600" b="1" dirty="0" smtClean="0">
                <a:cs typeface="B Zar" panose="00000400000000000000" pitchFamily="2" charset="-78"/>
              </a:rPr>
              <a:t>تعریف مسئله و اهداف تحقیق</a:t>
            </a:r>
          </a:p>
        </p:txBody>
      </p:sp>
      <p:sp>
        <p:nvSpPr>
          <p:cNvPr id="2" name="Rounded Rectangle 1"/>
          <p:cNvSpPr/>
          <p:nvPr/>
        </p:nvSpPr>
        <p:spPr>
          <a:xfrm>
            <a:off x="2910626" y="3155324"/>
            <a:ext cx="5267459" cy="51515"/>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3" name="Voice 015">
            <a:hlinkClick r:id="" action="ppaction://media"/>
          </p:cNvPr>
          <p:cNvPicPr>
            <a:picLocks noChangeAspect="1"/>
          </p:cNvPicPr>
          <p:nvPr>
            <a:audioFile r:link="rId1"/>
            <p:extLst>
              <p:ext uri="{DAA4B4D4-6D71-4841-9C94-3DE7FCFB9230}">
                <p14:media xmlns:p14="http://schemas.microsoft.com/office/powerpoint/2010/main" r:embed="rId2">
                  <p14:trim st="51400" end="233799.6961"/>
                </p14:media>
              </p:ext>
            </p:extLst>
          </p:nvPr>
        </p:nvPicPr>
        <p:blipFill>
          <a:blip r:embed="rId5"/>
          <a:stretch>
            <a:fillRect/>
          </a:stretch>
        </p:blipFill>
        <p:spPr>
          <a:xfrm>
            <a:off x="11148811" y="6112098"/>
            <a:ext cx="609600" cy="609600"/>
          </a:xfrm>
          <a:prstGeom prst="rect">
            <a:avLst/>
          </a:prstGeom>
        </p:spPr>
      </p:pic>
    </p:spTree>
    <p:extLst>
      <p:ext uri="{BB962C8B-B14F-4D97-AF65-F5344CB8AC3E}">
        <p14:creationId xmlns:p14="http://schemas.microsoft.com/office/powerpoint/2010/main" val="2337293807"/>
      </p:ext>
    </p:extLst>
  </p:cSld>
  <p:clrMapOvr>
    <a:masterClrMapping/>
  </p:clrMapOvr>
  <mc:AlternateContent xmlns:mc="http://schemas.openxmlformats.org/markup-compatibility/2006" xmlns:p14="http://schemas.microsoft.com/office/powerpoint/2010/main">
    <mc:Choice Requires="p14">
      <p:transition spd="slow" p14:dur="2000" advTm="2281"/>
    </mc:Choice>
    <mc:Fallback xmlns="">
      <p:transition spd="slow" advTm="2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7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1" objId="4"/>
        <p14:stopEvt time="1325" objId="4"/>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تعریف مسئله</a:t>
            </a:r>
            <a:endParaRPr lang="en-US" sz="3600" b="1" dirty="0">
              <a:cs typeface="B Zar" panose="00000400000000000000" pitchFamily="2" charset="-78"/>
            </a:endParaRPr>
          </a:p>
        </p:txBody>
      </p:sp>
      <p:sp>
        <p:nvSpPr>
          <p:cNvPr id="7" name="Content Placeholder 2"/>
          <p:cNvSpPr>
            <a:spLocks noGrp="1"/>
          </p:cNvSpPr>
          <p:nvPr>
            <p:ph idx="1"/>
          </p:nvPr>
        </p:nvSpPr>
        <p:spPr>
          <a:xfrm>
            <a:off x="1282247" y="1761340"/>
            <a:ext cx="8596668" cy="4227332"/>
          </a:xfrm>
        </p:spPr>
        <p:txBody>
          <a:bodyPr>
            <a:noAutofit/>
          </a:bodyPr>
          <a:lstStyle/>
          <a:p>
            <a:pPr marL="0" indent="0" algn="just" rtl="1">
              <a:lnSpc>
                <a:spcPct val="150000"/>
              </a:lnSpc>
              <a:buNone/>
            </a:pPr>
            <a:r>
              <a:rPr lang="fa-IR" sz="2200" dirty="0">
                <a:cs typeface="B Zar" panose="00000400000000000000" pitchFamily="2" charset="-78"/>
              </a:rPr>
              <a:t>به منظور تحلیل، طراحی و پیاده ‌سازی سیستم های نرم </a:t>
            </a:r>
            <a:r>
              <a:rPr lang="fa-IR" sz="2200" dirty="0" smtClean="0">
                <a:cs typeface="B Zar" panose="00000400000000000000" pitchFamily="2" charset="-78"/>
              </a:rPr>
              <a:t>افزاری، از متدولوژی های توسعه نرم افزار استفاده می گردد. </a:t>
            </a:r>
            <a:r>
              <a:rPr lang="fa-IR" sz="2200" dirty="0">
                <a:cs typeface="B Zar" panose="00000400000000000000" pitchFamily="2" charset="-78"/>
              </a:rPr>
              <a:t>این فرآیند یک روش نظام‌مند برای تخصیص کارها و مسئولیتها در تیم توسعه نرم‌افزار می‌باشد.</a:t>
            </a:r>
            <a:endParaRPr lang="fa-IR" sz="2200" b="1" dirty="0" smtClean="0">
              <a:cs typeface="B Zar" panose="00000400000000000000" pitchFamily="2" charset="-78"/>
            </a:endParaRPr>
          </a:p>
          <a:p>
            <a:pPr marL="0" indent="0" algn="just" rtl="1">
              <a:lnSpc>
                <a:spcPct val="150000"/>
              </a:lnSpc>
              <a:buNone/>
            </a:pPr>
            <a:r>
              <a:rPr lang="fa-IR" sz="2200" dirty="0" smtClean="0">
                <a:cs typeface="B Zar" panose="00000400000000000000" pitchFamily="2" charset="-78"/>
              </a:rPr>
              <a:t>در </a:t>
            </a:r>
            <a:r>
              <a:rPr lang="fa-IR" sz="2200" dirty="0">
                <a:cs typeface="B Zar" panose="00000400000000000000" pitchFamily="2" charset="-78"/>
              </a:rPr>
              <a:t>متدولوژی های تولید نرم افزار </a:t>
            </a:r>
            <a:r>
              <a:rPr lang="fa-IR" sz="2200" dirty="0" smtClean="0">
                <a:cs typeface="B Zar" panose="00000400000000000000" pitchFamily="2" charset="-78"/>
              </a:rPr>
              <a:t>هدف، </a:t>
            </a:r>
            <a:r>
              <a:rPr lang="fa-IR" sz="2200" dirty="0">
                <a:cs typeface="B Zar" panose="00000400000000000000" pitchFamily="2" charset="-78"/>
              </a:rPr>
              <a:t>ساخت یک محصول جدید نرم افزاری و یا بهینه </a:t>
            </a:r>
            <a:r>
              <a:rPr lang="fa-IR" sz="2200" dirty="0" smtClean="0">
                <a:cs typeface="B Zar" panose="00000400000000000000" pitchFamily="2" charset="-78"/>
              </a:rPr>
              <a:t>سازی و بهبود نرم افزار</a:t>
            </a:r>
            <a:r>
              <a:rPr lang="fa-IR" sz="2200" dirty="0">
                <a:cs typeface="B Zar" panose="00000400000000000000" pitchFamily="2" charset="-78"/>
              </a:rPr>
              <a:t> </a:t>
            </a:r>
            <a:r>
              <a:rPr lang="fa-IR" sz="2200" dirty="0" smtClean="0">
                <a:cs typeface="B Zar" panose="00000400000000000000" pitchFamily="2" charset="-78"/>
              </a:rPr>
              <a:t>موجود </a:t>
            </a:r>
            <a:r>
              <a:rPr lang="fa-IR" sz="2200" dirty="0">
                <a:cs typeface="B Zar" panose="00000400000000000000" pitchFamily="2" charset="-78"/>
              </a:rPr>
              <a:t>می باشد</a:t>
            </a:r>
            <a:r>
              <a:rPr lang="fa-IR" sz="2200" dirty="0" smtClean="0">
                <a:cs typeface="B Zar" panose="00000400000000000000" pitchFamily="2" charset="-78"/>
              </a:rPr>
              <a:t>. تاکنون </a:t>
            </a:r>
            <a:r>
              <a:rPr lang="fa-IR" sz="2200" dirty="0">
                <a:cs typeface="B Zar" panose="00000400000000000000" pitchFamily="2" charset="-78"/>
              </a:rPr>
              <a:t>متدولوژی‌های مختلفی برای فرآیند تولید نرم‌افزار ارائه شده است که هر کدام نقاط ضعف و قوت مختص به خود را دارد</a:t>
            </a:r>
            <a:r>
              <a:rPr lang="fa-IR" sz="2200" dirty="0" smtClean="0">
                <a:cs typeface="B Zar" panose="00000400000000000000" pitchFamily="2" charset="-78"/>
              </a:rPr>
              <a:t>.</a:t>
            </a:r>
          </a:p>
          <a:p>
            <a:pPr marL="0" indent="0" algn="just" rtl="1">
              <a:lnSpc>
                <a:spcPct val="150000"/>
              </a:lnSpc>
              <a:buNone/>
            </a:pPr>
            <a:r>
              <a:rPr lang="fa-IR" sz="2200" dirty="0">
                <a:cs typeface="B Zar" panose="00000400000000000000" pitchFamily="2" charset="-78"/>
              </a:rPr>
              <a:t>در این پایان نامه در مورد متدولوژی اجایل (چابک) صحبت شده است و بصورت تخصصی به توسعه نرم افزارهای بزرگ توسط این متدولوژی می پردازد.</a:t>
            </a:r>
            <a:endParaRPr lang="fa-IR" sz="2200" b="1" dirty="0">
              <a:cs typeface="B Zar" panose="00000400000000000000" pitchFamily="2" charset="-78"/>
            </a:endParaRPr>
          </a:p>
          <a:p>
            <a:pPr marL="0" indent="0" algn="just" rtl="1">
              <a:lnSpc>
                <a:spcPct val="150000"/>
              </a:lnSpc>
              <a:buNone/>
            </a:pPr>
            <a:endParaRPr lang="fa-IR" sz="2200" dirty="0">
              <a:cs typeface="B Zar" panose="00000400000000000000" pitchFamily="2" charset="-78"/>
            </a:endParaRPr>
          </a:p>
        </p:txBody>
      </p:sp>
      <p:pic>
        <p:nvPicPr>
          <p:cNvPr id="3" name="Voice 015">
            <a:hlinkClick r:id="" action="ppaction://media"/>
          </p:cNvPr>
          <p:cNvPicPr>
            <a:picLocks noChangeAspect="1"/>
          </p:cNvPicPr>
          <p:nvPr>
            <a:audioFile r:link="rId1"/>
            <p:extLst>
              <p:ext uri="{DAA4B4D4-6D71-4841-9C94-3DE7FCFB9230}">
                <p14:media xmlns:p14="http://schemas.microsoft.com/office/powerpoint/2010/main" r:embed="rId2">
                  <p14:trim st="55184" end="201478.6961"/>
                </p14:media>
              </p:ext>
            </p:extLst>
          </p:nvPr>
        </p:nvPicPr>
        <p:blipFill>
          <a:blip r:embed="rId5"/>
          <a:stretch>
            <a:fillRect/>
          </a:stretch>
        </p:blipFill>
        <p:spPr>
          <a:xfrm>
            <a:off x="11148811" y="6137857"/>
            <a:ext cx="609600" cy="609600"/>
          </a:xfrm>
          <a:prstGeom prst="rect">
            <a:avLst/>
          </a:prstGeom>
        </p:spPr>
      </p:pic>
    </p:spTree>
    <p:extLst>
      <p:ext uri="{BB962C8B-B14F-4D97-AF65-F5344CB8AC3E}">
        <p14:creationId xmlns:p14="http://schemas.microsoft.com/office/powerpoint/2010/main" val="2516558449"/>
      </p:ext>
    </p:extLst>
  </p:cSld>
  <p:clrMapOvr>
    <a:masterClrMapping/>
  </p:clrMapOvr>
  <mc:AlternateContent xmlns:mc="http://schemas.openxmlformats.org/markup-compatibility/2006" xmlns:p14="http://schemas.microsoft.com/office/powerpoint/2010/main">
    <mc:Choice Requires="p14">
      <p:transition spd="slow" p14:dur="2000" advTm="21801"/>
    </mc:Choice>
    <mc:Fallback xmlns="">
      <p:transition spd="slow" advTm="21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32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0" objId="6"/>
        <p14:stopEvt time="20745" objId="6"/>
      </p14:showEvt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اهداف تحقیق</a:t>
            </a:r>
            <a:endParaRPr lang="en-US" sz="3600" b="1" dirty="0">
              <a:cs typeface="B Zar" panose="00000400000000000000" pitchFamily="2" charset="-78"/>
            </a:endParaRPr>
          </a:p>
        </p:txBody>
      </p:sp>
      <p:sp>
        <p:nvSpPr>
          <p:cNvPr id="7" name="Content Placeholder 2"/>
          <p:cNvSpPr>
            <a:spLocks noGrp="1"/>
          </p:cNvSpPr>
          <p:nvPr>
            <p:ph idx="1"/>
          </p:nvPr>
        </p:nvSpPr>
        <p:spPr>
          <a:xfrm>
            <a:off x="978794" y="2160589"/>
            <a:ext cx="9079606" cy="3880773"/>
          </a:xfrm>
        </p:spPr>
        <p:txBody>
          <a:bodyPr>
            <a:normAutofit lnSpcReduction="10000"/>
          </a:bodyPr>
          <a:lstStyle/>
          <a:p>
            <a:pPr marL="0" indent="0" algn="just" rtl="1">
              <a:lnSpc>
                <a:spcPct val="150000"/>
              </a:lnSpc>
              <a:buNone/>
            </a:pPr>
            <a:r>
              <a:rPr lang="ar-SA" sz="2400" dirty="0">
                <a:cs typeface="B Zar" panose="00000400000000000000" pitchFamily="2" charset="-78"/>
              </a:rPr>
              <a:t>هدف این تحقیق شناسایی چالش‌های اصلی پیش روی مدیران پروژه و رهبران سازمانی در مدیریت </a:t>
            </a:r>
            <a:r>
              <a:rPr lang="ar-SA" sz="2400" dirty="0" smtClean="0">
                <a:cs typeface="B Zar" panose="00000400000000000000" pitchFamily="2" charset="-78"/>
              </a:rPr>
              <a:t>پروژه‌های توسعه نرم‌افزار در مقیاس بزرگ است</a:t>
            </a:r>
            <a:r>
              <a:rPr lang="fa-IR" sz="2400" dirty="0" smtClean="0">
                <a:cs typeface="B Zar" panose="00000400000000000000" pitchFamily="2" charset="-78"/>
              </a:rPr>
              <a:t> و</a:t>
            </a:r>
            <a:r>
              <a:rPr lang="ar-SA" sz="2400" dirty="0" smtClean="0">
                <a:cs typeface="B Zar" panose="00000400000000000000" pitchFamily="2" charset="-78"/>
              </a:rPr>
              <a:t> به </a:t>
            </a:r>
            <a:r>
              <a:rPr lang="ar-SA" sz="2400" dirty="0">
                <a:cs typeface="B Zar" panose="00000400000000000000" pitchFamily="2" charset="-78"/>
              </a:rPr>
              <a:t>مشکل ارتباطات و مسائل اعتماد در مدیریت پروژه پرداخته‌شده است. </a:t>
            </a:r>
            <a:endParaRPr lang="fa-IR" sz="2400" dirty="0" smtClean="0">
              <a:cs typeface="B Zar" panose="00000400000000000000" pitchFamily="2" charset="-78"/>
            </a:endParaRPr>
          </a:p>
          <a:p>
            <a:pPr marL="0" indent="0" algn="just" rtl="1">
              <a:lnSpc>
                <a:spcPct val="150000"/>
              </a:lnSpc>
              <a:buNone/>
            </a:pPr>
            <a:r>
              <a:rPr lang="ar-SA" sz="2400" dirty="0" smtClean="0">
                <a:cs typeface="B Zar" panose="00000400000000000000" pitchFamily="2" charset="-78"/>
              </a:rPr>
              <a:t>روش </a:t>
            </a:r>
            <a:r>
              <a:rPr lang="ar-SA" sz="2400" dirty="0">
                <a:cs typeface="B Zar" panose="00000400000000000000" pitchFamily="2" charset="-78"/>
              </a:rPr>
              <a:t>مورداستفاده ترکیبی از بررسی </a:t>
            </a:r>
            <a:r>
              <a:rPr lang="fa-IR" sz="2400" dirty="0">
                <a:cs typeface="B Zar" panose="00000400000000000000" pitchFamily="2" charset="-78"/>
              </a:rPr>
              <a:t>مطالعات</a:t>
            </a:r>
            <a:r>
              <a:rPr lang="ar-SA" sz="2400" dirty="0">
                <a:cs typeface="B Zar" panose="00000400000000000000" pitchFamily="2" charset="-78"/>
              </a:rPr>
              <a:t> و مصاحبه یا جلسات با مدیران پروژه شرکت‌های مختلف که بر روی برنامه‌های کاربردی در مقیاس بزرگ کار می‌کنند، می‌باشد. تمرکز اصلی مطالعات در این پایان‌نامه شامل تجزیه‌وتحلیل و مقایسه چالش‌های پیش روی مدیران و مشکلات شناسایی‌شده است.</a:t>
            </a:r>
            <a:endParaRPr lang="fa-IR" sz="2400" dirty="0">
              <a:cs typeface="B Zar" panose="00000400000000000000" pitchFamily="2" charset="-78"/>
            </a:endParaRPr>
          </a:p>
        </p:txBody>
      </p:sp>
      <p:pic>
        <p:nvPicPr>
          <p:cNvPr id="3" name="Voice 015">
            <a:hlinkClick r:id="" action="ppaction://media"/>
          </p:cNvPr>
          <p:cNvPicPr>
            <a:picLocks noChangeAspect="1"/>
          </p:cNvPicPr>
          <p:nvPr>
            <a:audioFile r:link="rId1"/>
            <p:extLst>
              <p:ext uri="{DAA4B4D4-6D71-4841-9C94-3DE7FCFB9230}">
                <p14:media xmlns:p14="http://schemas.microsoft.com/office/powerpoint/2010/main" r:embed="rId2">
                  <p14:trim st="87506" end="168483.6961"/>
                </p14:media>
              </p:ext>
            </p:extLst>
          </p:nvPr>
        </p:nvPicPr>
        <p:blipFill>
          <a:blip r:embed="rId5"/>
          <a:stretch>
            <a:fillRect/>
          </a:stretch>
        </p:blipFill>
        <p:spPr>
          <a:xfrm>
            <a:off x="11226085" y="6150735"/>
            <a:ext cx="609600" cy="609600"/>
          </a:xfrm>
          <a:prstGeom prst="rect">
            <a:avLst/>
          </a:prstGeom>
        </p:spPr>
      </p:pic>
    </p:spTree>
    <p:extLst>
      <p:ext uri="{BB962C8B-B14F-4D97-AF65-F5344CB8AC3E}">
        <p14:creationId xmlns:p14="http://schemas.microsoft.com/office/powerpoint/2010/main" val="2419118262"/>
      </p:ext>
    </p:extLst>
  </p:cSld>
  <p:clrMapOvr>
    <a:masterClrMapping/>
  </p:clrMapOvr>
  <mc:AlternateContent xmlns:mc="http://schemas.openxmlformats.org/markup-compatibility/2006" xmlns:p14="http://schemas.microsoft.com/office/powerpoint/2010/main">
    <mc:Choice Requires="p14">
      <p:transition spd="slow" p14:dur="2000" advTm="30198"/>
    </mc:Choice>
    <mc:Fallback xmlns="">
      <p:transition spd="slow" advTm="30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299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0" objId="4"/>
        <p14:stopEvt time="30198" objId="4"/>
      </p14:showEvt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6" name="Title 1">
            <a:extLst>
              <a:ext uri="{FF2B5EF4-FFF2-40B4-BE49-F238E27FC236}">
                <a16:creationId xmlns:a16="http://schemas.microsoft.com/office/drawing/2014/main" id="{226AE06C-CFD8-4FEF-B40F-369A5B066269}"/>
              </a:ext>
            </a:extLst>
          </p:cNvPr>
          <p:cNvSpPr txBox="1">
            <a:spLocks/>
          </p:cNvSpPr>
          <p:nvPr/>
        </p:nvSpPr>
        <p:spPr>
          <a:xfrm>
            <a:off x="769031" y="1730333"/>
            <a:ext cx="9610578" cy="1910862"/>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a:lstStyle>
          <a:p>
            <a:pPr algn="ctr" rtl="1">
              <a:lnSpc>
                <a:spcPct val="150000"/>
              </a:lnSpc>
            </a:pPr>
            <a:r>
              <a:rPr lang="fa-IR" sz="3600" b="1" dirty="0" smtClean="0">
                <a:cs typeface="B Zar" panose="00000400000000000000" pitchFamily="2" charset="-78"/>
              </a:rPr>
              <a:t>نگاهی به متدولوژی‌های توسعه نرم‌افزار</a:t>
            </a:r>
          </a:p>
        </p:txBody>
      </p:sp>
      <p:sp>
        <p:nvSpPr>
          <p:cNvPr id="4" name="Rounded Rectangle 3"/>
          <p:cNvSpPr/>
          <p:nvPr/>
        </p:nvSpPr>
        <p:spPr>
          <a:xfrm>
            <a:off x="2485626" y="3155324"/>
            <a:ext cx="6284889" cy="45719"/>
          </a:xfrm>
          <a:prstGeom prst="roundRect">
            <a:avLst/>
          </a:prstGeom>
          <a:gradFill flip="none" rotWithShape="1">
            <a:gsLst>
              <a:gs pos="0">
                <a:schemeClr val="accent2">
                  <a:lumMod val="67000"/>
                </a:schemeClr>
              </a:gs>
              <a:gs pos="48000">
                <a:schemeClr val="accent2">
                  <a:lumMod val="97000"/>
                  <a:lumOff val="3000"/>
                </a:schemeClr>
              </a:gs>
              <a:gs pos="100000">
                <a:schemeClr val="accent2">
                  <a:lumMod val="60000"/>
                  <a:lumOff val="40000"/>
                </a:schemeClr>
              </a:gs>
            </a:gsLst>
            <a:lin ang="16200000" scaled="1"/>
            <a:tileRect/>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2" name="Voice 015">
            <a:hlinkClick r:id="" action="ppaction://media"/>
          </p:cNvPr>
          <p:cNvPicPr>
            <a:picLocks noChangeAspect="1"/>
          </p:cNvPicPr>
          <p:nvPr>
            <a:audioFile r:link="rId1"/>
            <p:extLst>
              <p:ext uri="{DAA4B4D4-6D71-4841-9C94-3DE7FCFB9230}">
                <p14:media xmlns:p14="http://schemas.microsoft.com/office/powerpoint/2010/main" r:embed="rId2">
                  <p14:trim st="120500" end="160323.6961"/>
                </p14:media>
              </p:ext>
            </p:extLst>
          </p:nvPr>
        </p:nvPicPr>
        <p:blipFill>
          <a:blip r:embed="rId5"/>
          <a:stretch>
            <a:fillRect/>
          </a:stretch>
        </p:blipFill>
        <p:spPr>
          <a:xfrm>
            <a:off x="11200327" y="6060583"/>
            <a:ext cx="609600" cy="609600"/>
          </a:xfrm>
          <a:prstGeom prst="rect">
            <a:avLst/>
          </a:prstGeom>
        </p:spPr>
      </p:pic>
    </p:spTree>
    <p:extLst>
      <p:ext uri="{BB962C8B-B14F-4D97-AF65-F5344CB8AC3E}">
        <p14:creationId xmlns:p14="http://schemas.microsoft.com/office/powerpoint/2010/main" val="270235572"/>
      </p:ext>
    </p:extLst>
  </p:cSld>
  <p:clrMapOvr>
    <a:masterClrMapping/>
  </p:clrMapOvr>
  <mc:AlternateContent xmlns:mc="http://schemas.openxmlformats.org/markup-compatibility/2006" xmlns:p14="http://schemas.microsoft.com/office/powerpoint/2010/main">
    <mc:Choice Requires="p14">
      <p:transition spd="slow" p14:dur="2000" advTm="7963"/>
    </mc:Choice>
    <mc:Fallback xmlns="">
      <p:transition spd="slow" advTm="7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16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extLst mod="1">
    <p:ext uri="{E180D4A7-C9FB-4DFB-919C-405C955672EB}">
      <p14:showEvtLst xmlns:p14="http://schemas.microsoft.com/office/powerpoint/2010/main">
        <p14:playEvt time="1" objId="3"/>
        <p14:stopEvt time="7829" objId="3"/>
      </p14:showEvt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layers of white silk in the background">
            <a:extLst>
              <a:ext uri="{FF2B5EF4-FFF2-40B4-BE49-F238E27FC236}">
                <a16:creationId xmlns:a16="http://schemas.microsoft.com/office/drawing/2014/main" id="{F64AC3CD-1328-415A-B204-EEA3F73A9CB1}"/>
              </a:ext>
            </a:extLst>
          </p:cNvPr>
          <p:cNvPicPr>
            <a:picLocks noChangeAspect="1"/>
          </p:cNvPicPr>
          <p:nvPr/>
        </p:nvPicPr>
        <p:blipFill rotWithShape="1">
          <a:blip r:embed="rId4">
            <a:alphaModFix amt="50000"/>
          </a:blip>
          <a:srcRect b="15730"/>
          <a:stretch/>
        </p:blipFill>
        <p:spPr>
          <a:xfrm>
            <a:off x="20" y="10"/>
            <a:ext cx="12191980" cy="6857990"/>
          </a:xfrm>
          <a:prstGeom prst="rect">
            <a:avLst/>
          </a:prstGeom>
        </p:spPr>
      </p:pic>
      <p:sp>
        <p:nvSpPr>
          <p:cNvPr id="2" name="Title 1">
            <a:extLst>
              <a:ext uri="{FF2B5EF4-FFF2-40B4-BE49-F238E27FC236}">
                <a16:creationId xmlns:a16="http://schemas.microsoft.com/office/drawing/2014/main" id="{226AE06C-CFD8-4FEF-B40F-369A5B066269}"/>
              </a:ext>
            </a:extLst>
          </p:cNvPr>
          <p:cNvSpPr>
            <a:spLocks noGrp="1"/>
          </p:cNvSpPr>
          <p:nvPr>
            <p:ph type="title"/>
          </p:nvPr>
        </p:nvSpPr>
        <p:spPr>
          <a:xfrm>
            <a:off x="785444" y="642594"/>
            <a:ext cx="9610578" cy="1326883"/>
          </a:xfrm>
        </p:spPr>
        <p:txBody>
          <a:bodyPr>
            <a:normAutofit/>
          </a:bodyPr>
          <a:lstStyle/>
          <a:p>
            <a:pPr algn="ctr"/>
            <a:r>
              <a:rPr lang="fa-IR" sz="3600" b="1" dirty="0" smtClean="0">
                <a:cs typeface="B Zar" panose="00000400000000000000" pitchFamily="2" charset="-78"/>
              </a:rPr>
              <a:t>متدولوژی سنتی (مدل آبشاری)</a:t>
            </a:r>
            <a:endParaRPr lang="en-US" sz="3600" b="1" dirty="0">
              <a:cs typeface="B Zar" panose="00000400000000000000" pitchFamily="2" charset="-78"/>
            </a:endParaRPr>
          </a:p>
        </p:txBody>
      </p:sp>
      <p:sp>
        <p:nvSpPr>
          <p:cNvPr id="7" name="Content Placeholder 2"/>
          <p:cNvSpPr>
            <a:spLocks noGrp="1"/>
          </p:cNvSpPr>
          <p:nvPr>
            <p:ph idx="1"/>
          </p:nvPr>
        </p:nvSpPr>
        <p:spPr>
          <a:xfrm>
            <a:off x="592429" y="1684074"/>
            <a:ext cx="9994004" cy="4794003"/>
          </a:xfrm>
        </p:spPr>
        <p:txBody>
          <a:bodyPr>
            <a:normAutofit/>
          </a:bodyPr>
          <a:lstStyle/>
          <a:p>
            <a:pPr marL="0" indent="0" algn="just" rtl="1" fontAlgn="base">
              <a:lnSpc>
                <a:spcPct val="160000"/>
              </a:lnSpc>
              <a:buNone/>
            </a:pPr>
            <a:r>
              <a:rPr lang="ar-SA" sz="2400" dirty="0">
                <a:cs typeface="B Zar" panose="00000400000000000000" pitchFamily="2" charset="-78"/>
              </a:rPr>
              <a:t>در مدل آبشاری کار پروژه به فازهای مختلفی تقسیم می‌شود و این مراحل به‌طور متوالی تکمیل می‌شوند.</a:t>
            </a:r>
            <a:r>
              <a:rPr lang="fa-IR" sz="2400" dirty="0">
                <a:cs typeface="B Zar" panose="00000400000000000000" pitchFamily="2" charset="-78"/>
              </a:rPr>
              <a:t> الزامات پروژه قبل از آغاز پروژه تعیین </a:t>
            </a:r>
            <a:r>
              <a:rPr lang="fa-IR" sz="2400" dirty="0" smtClean="0">
                <a:cs typeface="B Zar" panose="00000400000000000000" pitchFamily="2" charset="-78"/>
              </a:rPr>
              <a:t>می‌شوند. تست </a:t>
            </a:r>
            <a:r>
              <a:rPr lang="fa-IR" sz="2400" dirty="0">
                <a:cs typeface="B Zar" panose="00000400000000000000" pitchFamily="2" charset="-78"/>
              </a:rPr>
              <a:t>محصول توسط کاربر و بازخورد مشتری در انتهای پروژه و زمانی اتفاق می‌افتد که همه چیز طراحی و </a:t>
            </a:r>
            <a:r>
              <a:rPr lang="fa-IR" sz="2400" dirty="0" smtClean="0">
                <a:cs typeface="B Zar" panose="00000400000000000000" pitchFamily="2" charset="-78"/>
              </a:rPr>
              <a:t>اجرا</a:t>
            </a:r>
          </a:p>
          <a:p>
            <a:pPr marL="0" indent="0" algn="just" rtl="1" fontAlgn="base">
              <a:lnSpc>
                <a:spcPct val="160000"/>
              </a:lnSpc>
              <a:buNone/>
            </a:pPr>
            <a:r>
              <a:rPr lang="fa-IR" sz="2400" dirty="0" smtClean="0">
                <a:cs typeface="B Zar" panose="00000400000000000000" pitchFamily="2" charset="-78"/>
              </a:rPr>
              <a:t> </a:t>
            </a:r>
            <a:r>
              <a:rPr lang="fa-IR" sz="2400" dirty="0">
                <a:cs typeface="B Zar" panose="00000400000000000000" pitchFamily="2" charset="-78"/>
              </a:rPr>
              <a:t>شده باشد. بدین معنا که ممکن است در انتهای </a:t>
            </a:r>
            <a:endParaRPr lang="fa-IR" sz="2400" dirty="0" smtClean="0">
              <a:cs typeface="B Zar" panose="00000400000000000000" pitchFamily="2" charset="-78"/>
            </a:endParaRPr>
          </a:p>
          <a:p>
            <a:pPr marL="0" indent="0" algn="just" rtl="1" fontAlgn="base">
              <a:lnSpc>
                <a:spcPct val="160000"/>
              </a:lnSpc>
              <a:buNone/>
            </a:pPr>
            <a:r>
              <a:rPr lang="fa-IR" sz="2400" dirty="0" smtClean="0">
                <a:cs typeface="B Zar" panose="00000400000000000000" pitchFamily="2" charset="-78"/>
              </a:rPr>
              <a:t>پروژه </a:t>
            </a:r>
            <a:r>
              <a:rPr lang="fa-IR" sz="2400" dirty="0">
                <a:cs typeface="B Zar" panose="00000400000000000000" pitchFamily="2" charset="-78"/>
              </a:rPr>
              <a:t>مشکلاتی شناسایی شود که هزینه رفع </a:t>
            </a:r>
            <a:r>
              <a:rPr lang="fa-IR" sz="2400" dirty="0" smtClean="0">
                <a:cs typeface="B Zar" panose="00000400000000000000" pitchFamily="2" charset="-78"/>
              </a:rPr>
              <a:t>آن‌ها</a:t>
            </a:r>
          </a:p>
          <a:p>
            <a:pPr marL="0" indent="0" algn="just" rtl="1" fontAlgn="base">
              <a:lnSpc>
                <a:spcPct val="160000"/>
              </a:lnSpc>
              <a:buNone/>
            </a:pPr>
            <a:r>
              <a:rPr lang="fa-IR" sz="2400" dirty="0" smtClean="0">
                <a:cs typeface="B Zar" panose="00000400000000000000" pitchFamily="2" charset="-78"/>
              </a:rPr>
              <a:t> </a:t>
            </a:r>
            <a:r>
              <a:rPr lang="fa-IR" sz="2400" dirty="0">
                <a:cs typeface="B Zar" panose="00000400000000000000" pitchFamily="2" charset="-78"/>
              </a:rPr>
              <a:t>بسیار بالا باشد.</a:t>
            </a:r>
          </a:p>
          <a:p>
            <a:pPr marL="0" indent="0" algn="just" rtl="1">
              <a:lnSpc>
                <a:spcPct val="160000"/>
              </a:lnSpc>
              <a:buNone/>
            </a:pPr>
            <a:endParaRPr lang="fa-IR" sz="2400" dirty="0">
              <a:cs typeface="B Zar" panose="00000400000000000000" pitchFamily="2" charset="-78"/>
            </a:endParaRPr>
          </a:p>
        </p:txBody>
      </p:sp>
      <p:pic>
        <p:nvPicPr>
          <p:cNvPr id="8" name="Picture 7"/>
          <p:cNvPicPr/>
          <p:nvPr/>
        </p:nvPicPr>
        <p:blipFill>
          <a:blip r:embed="rId5"/>
          <a:stretch>
            <a:fillRect/>
          </a:stretch>
        </p:blipFill>
        <p:spPr>
          <a:xfrm>
            <a:off x="738651" y="3077064"/>
            <a:ext cx="4850784" cy="3336619"/>
          </a:xfrm>
          <a:prstGeom prst="rect">
            <a:avLst/>
          </a:prstGeom>
        </p:spPr>
      </p:pic>
      <p:pic>
        <p:nvPicPr>
          <p:cNvPr id="3" name="Voice 015">
            <a:hlinkClick r:id="" action="ppaction://media"/>
          </p:cNvPr>
          <p:cNvPicPr>
            <a:picLocks noChangeAspect="1"/>
          </p:cNvPicPr>
          <p:nvPr>
            <a:audioFile r:link="rId1"/>
            <p:extLst>
              <p:ext uri="{DAA4B4D4-6D71-4841-9C94-3DE7FCFB9230}">
                <p14:media xmlns:p14="http://schemas.microsoft.com/office/powerpoint/2010/main" r:embed="rId2">
                  <p14:trim st="128660" end="124911.6961"/>
                </p14:media>
              </p:ext>
            </p:extLst>
          </p:nvPr>
        </p:nvPicPr>
        <p:blipFill>
          <a:blip r:embed="rId6"/>
          <a:stretch>
            <a:fillRect/>
          </a:stretch>
        </p:blipFill>
        <p:spPr>
          <a:xfrm>
            <a:off x="11316237" y="6108883"/>
            <a:ext cx="609600" cy="609600"/>
          </a:xfrm>
          <a:prstGeom prst="rect">
            <a:avLst/>
          </a:prstGeom>
        </p:spPr>
      </p:pic>
    </p:spTree>
    <p:extLst>
      <p:ext uri="{BB962C8B-B14F-4D97-AF65-F5344CB8AC3E}">
        <p14:creationId xmlns:p14="http://schemas.microsoft.com/office/powerpoint/2010/main" val="2401059936"/>
      </p:ext>
    </p:extLst>
  </p:cSld>
  <p:clrMapOvr>
    <a:masterClrMapping/>
  </p:clrMapOvr>
  <mc:AlternateContent xmlns:mc="http://schemas.openxmlformats.org/markup-compatibility/2006" xmlns:p14="http://schemas.microsoft.com/office/powerpoint/2010/main">
    <mc:Choice Requires="p14">
      <p:transition spd="slow" p14:dur="2000" advTm="30198"/>
    </mc:Choice>
    <mc:Fallback xmlns="">
      <p:transition spd="slow" advTm="301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54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extLst mod="1">
    <p:ext uri="{E180D4A7-C9FB-4DFB-919C-405C955672EB}">
      <p14:showEvtLst xmlns:p14="http://schemas.microsoft.com/office/powerpoint/2010/main">
        <p14:playEvt time="0" objId="4"/>
        <p14:stopEvt time="30198" objId="4"/>
      </p14:showEvtLst>
    </p:ext>
  </p:extLst>
</p:sld>
</file>

<file path=ppt/tags/tag1.xml><?xml version="1.0" encoding="utf-8"?>
<p:tagLst xmlns:a="http://schemas.openxmlformats.org/drawingml/2006/main" xmlns:r="http://schemas.openxmlformats.org/officeDocument/2006/relationships" xmlns:p="http://schemas.openxmlformats.org/presentationml/2006/main">
  <p:tag name="ISPRING_RESOURCE_PATHS_HASH" val="23427d8a725826adad8c81745327cd03b527b30"/>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1485A4"/>
      </a:dk2>
      <a:lt2>
        <a:srgbClr val="E3DED1"/>
      </a:lt2>
      <a:accent1>
        <a:srgbClr val="1CADE4"/>
      </a:accent1>
      <a:accent2>
        <a:srgbClr val="2683C6"/>
      </a:accent2>
      <a:accent3>
        <a:srgbClr val="27CED7"/>
      </a:accent3>
      <a:accent4>
        <a:srgbClr val="42BA97"/>
      </a:accent4>
      <a:accent5>
        <a:srgbClr val="3E8853"/>
      </a:accent5>
      <a:accent6>
        <a:srgbClr val="62A39F"/>
      </a:accent6>
      <a:hlink>
        <a:srgbClr val="F49100"/>
      </a:hlink>
      <a:folHlink>
        <a:srgbClr val="739D9B"/>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90000"/>
                <a:shade val="92000"/>
                <a:satMod val="160000"/>
              </a:schemeClr>
            </a:gs>
            <a:gs pos="77000">
              <a:schemeClr val="phClr">
                <a:tint val="100000"/>
                <a:shade val="73000"/>
                <a:satMod val="155000"/>
              </a:schemeClr>
            </a:gs>
            <a:gs pos="100000">
              <a:schemeClr val="phClr">
                <a:tint val="100000"/>
                <a:shade val="67000"/>
                <a:satMod val="145000"/>
              </a:schemeClr>
            </a:gs>
          </a:gsLst>
          <a:lin ang="5400000" scaled="0"/>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C20BADFE-D095-436F-9677-9264042809F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728D249-1983-451D-8451-059C0BA5C7BA}">
  <ds:schemaRefs>
    <ds:schemaRef ds:uri="16c05727-aa75-4e4a-9b5f-8a80a1165891"/>
    <ds:schemaRef ds:uri="http://www.w3.org/XML/1998/namespace"/>
    <ds:schemaRef ds:uri="http://schemas.microsoft.com/office/2006/documentManagement/types"/>
    <ds:schemaRef ds:uri="71af3243-3dd4-4a8d-8c0d-dd76da1f02a5"/>
    <ds:schemaRef ds:uri="http://purl.org/dc/dcmitype/"/>
    <ds:schemaRef ds:uri="http://schemas.microsoft.com/office/infopath/2007/PartnerControls"/>
    <ds:schemaRef ds:uri="http://schemas.openxmlformats.org/package/2006/metadata/core-properties"/>
    <ds:schemaRef ds:uri="http://schemas.microsoft.com/office/2006/metadata/properties"/>
    <ds:schemaRef ds:uri="http://purl.org/dc/terms/"/>
    <ds:schemaRef ds:uri="http://purl.org/dc/elements/1.1/"/>
  </ds:schemaRefs>
</ds:datastoreItem>
</file>

<file path=customXml/itemProps2.xml><?xml version="1.0" encoding="utf-8"?>
<ds:datastoreItem xmlns:ds="http://schemas.openxmlformats.org/officeDocument/2006/customXml" ds:itemID="{4C1B96DA-D61E-4352-8013-F432E69A2633}">
  <ds:schemaRefs>
    <ds:schemaRef ds:uri="http://schemas.microsoft.com/sharepoint/v3/contenttype/forms"/>
  </ds:schemaRefs>
</ds:datastoreItem>
</file>

<file path=customXml/itemProps3.xml><?xml version="1.0" encoding="utf-8"?>
<ds:datastoreItem xmlns:ds="http://schemas.openxmlformats.org/officeDocument/2006/customXml" ds:itemID="{E8CC0DF8-A3C6-4F0C-AAB6-327115DBBEC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Savon design</Template>
  <TotalTime>0</TotalTime>
  <Words>1949</Words>
  <Application>Microsoft Office PowerPoint</Application>
  <PresentationFormat>Widescreen</PresentationFormat>
  <Paragraphs>126</Paragraphs>
  <Slides>27</Slides>
  <Notes>0</Notes>
  <HiddenSlides>0</HiddenSlides>
  <MMClips>26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27</vt:i4>
      </vt:variant>
    </vt:vector>
  </HeadingPairs>
  <TitlesOfParts>
    <vt:vector size="36" baseType="lpstr">
      <vt:lpstr>Arial</vt:lpstr>
      <vt:lpstr>B Lotus</vt:lpstr>
      <vt:lpstr>B Zar</vt:lpstr>
      <vt:lpstr>Calibri</vt:lpstr>
      <vt:lpstr>Century Gothic</vt:lpstr>
      <vt:lpstr>Garamond</vt:lpstr>
      <vt:lpstr>IranNastaliq</vt:lpstr>
      <vt:lpstr>Wingdings</vt:lpstr>
      <vt:lpstr>Savon</vt:lpstr>
      <vt:lpstr>بسم اللّه الرحمن الرحیم</vt:lpstr>
      <vt:lpstr>عنوان سمینار</vt:lpstr>
      <vt:lpstr>PowerPoint Presentation</vt:lpstr>
      <vt:lpstr>فهرست</vt:lpstr>
      <vt:lpstr>PowerPoint Presentation</vt:lpstr>
      <vt:lpstr>تعریف مسئله</vt:lpstr>
      <vt:lpstr>اهداف تحقیق</vt:lpstr>
      <vt:lpstr>PowerPoint Presentation</vt:lpstr>
      <vt:lpstr>متدولوژی سنتی (مدل آبشاری)</vt:lpstr>
      <vt:lpstr>متدولوژی سنتی (مدل مارپیچی)</vt:lpstr>
      <vt:lpstr>متدولوژی چابک (اجایل)</vt:lpstr>
      <vt:lpstr>متدولوژی چابک (اجایل)</vt:lpstr>
      <vt:lpstr>ارتباط و اعتماد در مدیریت پروژه</vt:lpstr>
      <vt:lpstr>ارتباط و اعتماد در مدیریت پروژه</vt:lpstr>
      <vt:lpstr>PowerPoint Presentation</vt:lpstr>
      <vt:lpstr>جمع آوری داده‌ها و روش های تحقیق</vt:lpstr>
      <vt:lpstr>روش ها و متدولوژی ها</vt:lpstr>
      <vt:lpstr>انتخاب افراد مطلع جهت مصاحبه</vt:lpstr>
      <vt:lpstr>انتخاب افراد مطلع جهت مصاحبه</vt:lpstr>
      <vt:lpstr>سوالات مصاحبه</vt:lpstr>
      <vt:lpstr>چالش های ارتباطی در مدیریت پروژه</vt:lpstr>
      <vt:lpstr>چالش های اعتماد در مدیریت پروژه</vt:lpstr>
      <vt:lpstr>ایجاد و حفظ اعتماد بین تیم ها و سازمان ها</vt:lpstr>
      <vt:lpstr>PowerPoint Presentation</vt:lpstr>
      <vt:lpstr>جمع بندی</vt:lpstr>
      <vt:lpstr>پیشنهادات و کارهای آینده</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2021-09-11T17:08:53Z</dcterms:created>
  <dcterms:modified xsi:type="dcterms:W3CDTF">2022-05-26T12:55:02Z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